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0"/>
  </p:notesMasterIdLst>
  <p:sldIdLst>
    <p:sldId id="2147470317" r:id="rId5"/>
    <p:sldId id="277" r:id="rId6"/>
    <p:sldId id="279" r:id="rId7"/>
    <p:sldId id="278" r:id="rId8"/>
    <p:sldId id="280" r:id="rId9"/>
    <p:sldId id="282" r:id="rId10"/>
    <p:sldId id="284" r:id="rId11"/>
    <p:sldId id="285" r:id="rId12"/>
    <p:sldId id="286" r:id="rId13"/>
    <p:sldId id="287" r:id="rId14"/>
    <p:sldId id="289" r:id="rId15"/>
    <p:sldId id="288" r:id="rId16"/>
    <p:sldId id="290" r:id="rId17"/>
    <p:sldId id="292" r:id="rId18"/>
    <p:sldId id="214747032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202"/>
    <a:srgbClr val="156EB7"/>
    <a:srgbClr val="000000"/>
    <a:srgbClr val="42BA97"/>
    <a:srgbClr val="7313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D9B1EF-E6D0-4390-B8A5-C8BC538000F9}" v="419" dt="2023-03-08T03:41:47.8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uardo Pivaral" userId="aa7ee8007814a437" providerId="LiveId" clId="{711CA38E-2C30-4E92-B54F-707193556870}"/>
    <pc:docChg chg="undo redo custSel addSld delSld modSld sldOrd">
      <pc:chgData name="Eduardo Pivaral" userId="aa7ee8007814a437" providerId="LiveId" clId="{711CA38E-2C30-4E92-B54F-707193556870}" dt="2023-03-03T22:24:43.921" v="4105" actId="1076"/>
      <pc:docMkLst>
        <pc:docMk/>
      </pc:docMkLst>
      <pc:sldChg chg="modSp mod">
        <pc:chgData name="Eduardo Pivaral" userId="aa7ee8007814a437" providerId="LiveId" clId="{711CA38E-2C30-4E92-B54F-707193556870}" dt="2023-03-03T01:35:31.130" v="68" actId="20577"/>
        <pc:sldMkLst>
          <pc:docMk/>
          <pc:sldMk cId="2806257027" sldId="256"/>
        </pc:sldMkLst>
        <pc:spChg chg="mod">
          <ac:chgData name="Eduardo Pivaral" userId="aa7ee8007814a437" providerId="LiveId" clId="{711CA38E-2C30-4E92-B54F-707193556870}" dt="2023-03-03T01:35:14.906" v="31" actId="27636"/>
          <ac:spMkLst>
            <pc:docMk/>
            <pc:sldMk cId="2806257027" sldId="256"/>
            <ac:spMk id="2" creationId="{DE3D84FB-5D02-47D2-98FD-4F01A02E2AEA}"/>
          </ac:spMkLst>
        </pc:spChg>
        <pc:spChg chg="mod">
          <ac:chgData name="Eduardo Pivaral" userId="aa7ee8007814a437" providerId="LiveId" clId="{711CA38E-2C30-4E92-B54F-707193556870}" dt="2023-03-03T01:35:31.130" v="68" actId="20577"/>
          <ac:spMkLst>
            <pc:docMk/>
            <pc:sldMk cId="2806257027" sldId="256"/>
            <ac:spMk id="3" creationId="{E9F6641D-ADF3-40BD-9BA3-E740E77C8826}"/>
          </ac:spMkLst>
        </pc:spChg>
      </pc:sldChg>
      <pc:sldChg chg="addSp delSp modSp mod">
        <pc:chgData name="Eduardo Pivaral" userId="aa7ee8007814a437" providerId="LiveId" clId="{711CA38E-2C30-4E92-B54F-707193556870}" dt="2023-03-03T02:15:00.546" v="771" actId="20577"/>
        <pc:sldMkLst>
          <pc:docMk/>
          <pc:sldMk cId="1401741552" sldId="277"/>
        </pc:sldMkLst>
        <pc:spChg chg="mod">
          <ac:chgData name="Eduardo Pivaral" userId="aa7ee8007814a437" providerId="LiveId" clId="{711CA38E-2C30-4E92-B54F-707193556870}" dt="2023-03-03T01:42:58.856" v="171" actId="207"/>
          <ac:spMkLst>
            <pc:docMk/>
            <pc:sldMk cId="1401741552" sldId="277"/>
            <ac:spMk id="2" creationId="{7A4919D0-F177-4BBA-9A0B-DBA69E2ED764}"/>
          </ac:spMkLst>
        </pc:spChg>
        <pc:spChg chg="add del mod">
          <ac:chgData name="Eduardo Pivaral" userId="aa7ee8007814a437" providerId="LiveId" clId="{711CA38E-2C30-4E92-B54F-707193556870}" dt="2023-03-03T01:43:50.481" v="175" actId="478"/>
          <ac:spMkLst>
            <pc:docMk/>
            <pc:sldMk cId="1401741552" sldId="277"/>
            <ac:spMk id="6" creationId="{24D1D098-DF2E-3E28-934A-C3FA90BAD8E7}"/>
          </ac:spMkLst>
        </pc:spChg>
        <pc:spChg chg="add mod">
          <ac:chgData name="Eduardo Pivaral" userId="aa7ee8007814a437" providerId="LiveId" clId="{711CA38E-2C30-4E92-B54F-707193556870}" dt="2023-03-03T02:03:18.745" v="601" actId="1076"/>
          <ac:spMkLst>
            <pc:docMk/>
            <pc:sldMk cId="1401741552" sldId="277"/>
            <ac:spMk id="7" creationId="{7C1569B1-AF36-B0BB-679C-ACA68CE8E18B}"/>
          </ac:spMkLst>
        </pc:spChg>
        <pc:spChg chg="add del mod">
          <ac:chgData name="Eduardo Pivaral" userId="aa7ee8007814a437" providerId="LiveId" clId="{711CA38E-2C30-4E92-B54F-707193556870}" dt="2023-03-03T01:53:16.795" v="465" actId="478"/>
          <ac:spMkLst>
            <pc:docMk/>
            <pc:sldMk cId="1401741552" sldId="277"/>
            <ac:spMk id="8" creationId="{3949EC1B-8F28-D7A2-6DCD-FCC16271A535}"/>
          </ac:spMkLst>
        </pc:spChg>
        <pc:spChg chg="add del mod">
          <ac:chgData name="Eduardo Pivaral" userId="aa7ee8007814a437" providerId="LiveId" clId="{711CA38E-2C30-4E92-B54F-707193556870}" dt="2023-03-03T01:45:14.663" v="283" actId="478"/>
          <ac:spMkLst>
            <pc:docMk/>
            <pc:sldMk cId="1401741552" sldId="277"/>
            <ac:spMk id="9" creationId="{C161111E-B528-F918-3CA0-8FBFC53CD21A}"/>
          </ac:spMkLst>
        </pc:spChg>
        <pc:spChg chg="add del mod">
          <ac:chgData name="Eduardo Pivaral" userId="aa7ee8007814a437" providerId="LiveId" clId="{711CA38E-2C30-4E92-B54F-707193556870}" dt="2023-03-03T01:44:03.780" v="179" actId="478"/>
          <ac:spMkLst>
            <pc:docMk/>
            <pc:sldMk cId="1401741552" sldId="277"/>
            <ac:spMk id="10" creationId="{C8AFEC1D-7026-EB15-05D5-C3A93DBACF29}"/>
          </ac:spMkLst>
        </pc:spChg>
        <pc:spChg chg="add mod">
          <ac:chgData name="Eduardo Pivaral" userId="aa7ee8007814a437" providerId="LiveId" clId="{711CA38E-2C30-4E92-B54F-707193556870}" dt="2023-03-03T02:15:00.546" v="771" actId="20577"/>
          <ac:spMkLst>
            <pc:docMk/>
            <pc:sldMk cId="1401741552" sldId="277"/>
            <ac:spMk id="11" creationId="{C5FE2C98-08D3-0792-11B7-747AC00F3E14}"/>
          </ac:spMkLst>
        </pc:spChg>
        <pc:spChg chg="add del mod">
          <ac:chgData name="Eduardo Pivaral" userId="aa7ee8007814a437" providerId="LiveId" clId="{711CA38E-2C30-4E92-B54F-707193556870}" dt="2023-03-03T01:43:59.763" v="178" actId="478"/>
          <ac:spMkLst>
            <pc:docMk/>
            <pc:sldMk cId="1401741552" sldId="277"/>
            <ac:spMk id="13" creationId="{D679D5F3-B7C4-94B6-980F-E606A5B6A777}"/>
          </ac:spMkLst>
        </pc:spChg>
        <pc:spChg chg="add mod">
          <ac:chgData name="Eduardo Pivaral" userId="aa7ee8007814a437" providerId="LiveId" clId="{711CA38E-2C30-4E92-B54F-707193556870}" dt="2023-03-03T02:08:24.665" v="643" actId="20577"/>
          <ac:spMkLst>
            <pc:docMk/>
            <pc:sldMk cId="1401741552" sldId="277"/>
            <ac:spMk id="24" creationId="{18099D2A-9545-D239-D711-7017B3C782A9}"/>
          </ac:spMkLst>
        </pc:spChg>
        <pc:spChg chg="add mod">
          <ac:chgData name="Eduardo Pivaral" userId="aa7ee8007814a437" providerId="LiveId" clId="{711CA38E-2C30-4E92-B54F-707193556870}" dt="2023-03-03T02:02:24.486" v="581" actId="113"/>
          <ac:spMkLst>
            <pc:docMk/>
            <pc:sldMk cId="1401741552" sldId="277"/>
            <ac:spMk id="25" creationId="{882B2F07-4DFB-1C0F-326A-80820549C1DF}"/>
          </ac:spMkLst>
        </pc:spChg>
        <pc:spChg chg="add mod">
          <ac:chgData name="Eduardo Pivaral" userId="aa7ee8007814a437" providerId="LiveId" clId="{711CA38E-2C30-4E92-B54F-707193556870}" dt="2023-03-03T02:02:24.486" v="581" actId="113"/>
          <ac:spMkLst>
            <pc:docMk/>
            <pc:sldMk cId="1401741552" sldId="277"/>
            <ac:spMk id="26" creationId="{008F6BCF-DA5C-508B-16B3-F0B100031512}"/>
          </ac:spMkLst>
        </pc:spChg>
        <pc:spChg chg="add del">
          <ac:chgData name="Eduardo Pivaral" userId="aa7ee8007814a437" providerId="LiveId" clId="{711CA38E-2C30-4E92-B54F-707193556870}" dt="2023-03-03T02:03:28.521" v="603" actId="22"/>
          <ac:spMkLst>
            <pc:docMk/>
            <pc:sldMk cId="1401741552" sldId="277"/>
            <ac:spMk id="31" creationId="{87DD97A7-33F5-46F1-5A6C-EE08AEF50445}"/>
          </ac:spMkLst>
        </pc:spChg>
        <pc:graphicFrameChg chg="del mod">
          <ac:chgData name="Eduardo Pivaral" userId="aa7ee8007814a437" providerId="LiveId" clId="{711CA38E-2C30-4E92-B54F-707193556870}" dt="2023-03-03T01:43:53.134" v="176" actId="478"/>
          <ac:graphicFrameMkLst>
            <pc:docMk/>
            <pc:sldMk cId="1401741552" sldId="277"/>
            <ac:graphicFrameMk id="5" creationId="{91DB1382-7276-49FA-9632-38D558F457E3}"/>
          </ac:graphicFrameMkLst>
        </pc:graphicFrameChg>
        <pc:picChg chg="add mod">
          <ac:chgData name="Eduardo Pivaral" userId="aa7ee8007814a437" providerId="LiveId" clId="{711CA38E-2C30-4E92-B54F-707193556870}" dt="2023-03-03T02:02:31.856" v="582" actId="1076"/>
          <ac:picMkLst>
            <pc:docMk/>
            <pc:sldMk cId="1401741552" sldId="277"/>
            <ac:picMk id="4" creationId="{C97CFCC6-3F22-B84E-B794-D743480D600E}"/>
          </ac:picMkLst>
        </pc:picChg>
        <pc:picChg chg="add del mod">
          <ac:chgData name="Eduardo Pivaral" userId="aa7ee8007814a437" providerId="LiveId" clId="{711CA38E-2C30-4E92-B54F-707193556870}" dt="2023-03-03T01:59:40.427" v="537" actId="478"/>
          <ac:picMkLst>
            <pc:docMk/>
            <pc:sldMk cId="1401741552" sldId="277"/>
            <ac:picMk id="15" creationId="{F2A054AB-DAE0-9C31-B0C5-48579F7CBB28}"/>
          </ac:picMkLst>
        </pc:picChg>
        <pc:picChg chg="add del mod">
          <ac:chgData name="Eduardo Pivaral" userId="aa7ee8007814a437" providerId="LiveId" clId="{711CA38E-2C30-4E92-B54F-707193556870}" dt="2023-03-03T01:59:40.427" v="537" actId="478"/>
          <ac:picMkLst>
            <pc:docMk/>
            <pc:sldMk cId="1401741552" sldId="277"/>
            <ac:picMk id="17" creationId="{52CB9283-17C8-7B8E-6EF3-049F6C3FFB7C}"/>
          </ac:picMkLst>
        </pc:picChg>
        <pc:picChg chg="add del mod">
          <ac:chgData name="Eduardo Pivaral" userId="aa7ee8007814a437" providerId="LiveId" clId="{711CA38E-2C30-4E92-B54F-707193556870}" dt="2023-03-03T01:58:27.071" v="520" actId="478"/>
          <ac:picMkLst>
            <pc:docMk/>
            <pc:sldMk cId="1401741552" sldId="277"/>
            <ac:picMk id="19" creationId="{6E990284-89F6-BB81-D307-1DDB00583E3A}"/>
          </ac:picMkLst>
        </pc:picChg>
        <pc:picChg chg="add del mod">
          <ac:chgData name="Eduardo Pivaral" userId="aa7ee8007814a437" providerId="LiveId" clId="{711CA38E-2C30-4E92-B54F-707193556870}" dt="2023-03-03T01:58:27.707" v="521" actId="478"/>
          <ac:picMkLst>
            <pc:docMk/>
            <pc:sldMk cId="1401741552" sldId="277"/>
            <ac:picMk id="21" creationId="{C6CEF9E4-31A7-C435-72A5-BE39F00117F5}"/>
          </ac:picMkLst>
        </pc:picChg>
        <pc:picChg chg="add mod">
          <ac:chgData name="Eduardo Pivaral" userId="aa7ee8007814a437" providerId="LiveId" clId="{711CA38E-2C30-4E92-B54F-707193556870}" dt="2023-03-03T02:03:15.102" v="599" actId="1076"/>
          <ac:picMkLst>
            <pc:docMk/>
            <pc:sldMk cId="1401741552" sldId="277"/>
            <ac:picMk id="23" creationId="{12BE40EF-2701-BACC-DC4D-32E55E46D651}"/>
          </ac:picMkLst>
        </pc:picChg>
        <pc:picChg chg="add mod">
          <ac:chgData name="Eduardo Pivaral" userId="aa7ee8007814a437" providerId="LiveId" clId="{711CA38E-2C30-4E92-B54F-707193556870}" dt="2023-03-03T02:02:05.302" v="579" actId="14100"/>
          <ac:picMkLst>
            <pc:docMk/>
            <pc:sldMk cId="1401741552" sldId="277"/>
            <ac:picMk id="27" creationId="{1693A619-1E18-092F-16A4-51C3EF8BCF47}"/>
          </ac:picMkLst>
        </pc:picChg>
        <pc:picChg chg="add mod">
          <ac:chgData name="Eduardo Pivaral" userId="aa7ee8007814a437" providerId="LiveId" clId="{711CA38E-2C30-4E92-B54F-707193556870}" dt="2023-03-03T02:02:05.302" v="579" actId="14100"/>
          <ac:picMkLst>
            <pc:docMk/>
            <pc:sldMk cId="1401741552" sldId="277"/>
            <ac:picMk id="28" creationId="{6C54DB1A-4D2D-E72F-B072-7C29F08DC677}"/>
          </ac:picMkLst>
        </pc:picChg>
        <pc:picChg chg="add mod">
          <ac:chgData name="Eduardo Pivaral" userId="aa7ee8007814a437" providerId="LiveId" clId="{711CA38E-2C30-4E92-B54F-707193556870}" dt="2023-03-03T02:02:05.302" v="579" actId="14100"/>
          <ac:picMkLst>
            <pc:docMk/>
            <pc:sldMk cId="1401741552" sldId="277"/>
            <ac:picMk id="29" creationId="{F7F09444-E4F8-BDED-3A00-C1B67F07BC12}"/>
          </ac:picMkLst>
        </pc:picChg>
      </pc:sldChg>
      <pc:sldChg chg="addSp delSp modSp add mod">
        <pc:chgData name="Eduardo Pivaral" userId="aa7ee8007814a437" providerId="LiveId" clId="{711CA38E-2C30-4E92-B54F-707193556870}" dt="2023-03-03T03:01:24.688" v="1319" actId="1076"/>
        <pc:sldMkLst>
          <pc:docMk/>
          <pc:sldMk cId="1435485784" sldId="278"/>
        </pc:sldMkLst>
        <pc:spChg chg="del">
          <ac:chgData name="Eduardo Pivaral" userId="aa7ee8007814a437" providerId="LiveId" clId="{711CA38E-2C30-4E92-B54F-707193556870}" dt="2023-03-03T02:30:18.503" v="912" actId="478"/>
          <ac:spMkLst>
            <pc:docMk/>
            <pc:sldMk cId="1435485784" sldId="278"/>
            <ac:spMk id="2" creationId="{7A4919D0-F177-4BBA-9A0B-DBA69E2ED764}"/>
          </ac:spMkLst>
        </pc:spChg>
        <pc:spChg chg="add del mod">
          <ac:chgData name="Eduardo Pivaral" userId="aa7ee8007814a437" providerId="LiveId" clId="{711CA38E-2C30-4E92-B54F-707193556870}" dt="2023-03-03T02:26:28.863" v="897" actId="478"/>
          <ac:spMkLst>
            <pc:docMk/>
            <pc:sldMk cId="1435485784" sldId="278"/>
            <ac:spMk id="4" creationId="{511EB217-5AB9-CEC9-E735-DE2EEEED9AD1}"/>
          </ac:spMkLst>
        </pc:spChg>
        <pc:spChg chg="add del mod">
          <ac:chgData name="Eduardo Pivaral" userId="aa7ee8007814a437" providerId="LiveId" clId="{711CA38E-2C30-4E92-B54F-707193556870}" dt="2023-03-03T02:30:19.964" v="913" actId="478"/>
          <ac:spMkLst>
            <pc:docMk/>
            <pc:sldMk cId="1435485784" sldId="278"/>
            <ac:spMk id="11" creationId="{AA6234D9-8888-53C0-A862-85EFDB6F4CEB}"/>
          </ac:spMkLst>
        </pc:spChg>
        <pc:graphicFrameChg chg="del mod">
          <ac:chgData name="Eduardo Pivaral" userId="aa7ee8007814a437" providerId="LiveId" clId="{711CA38E-2C30-4E92-B54F-707193556870}" dt="2023-03-03T02:26:27.627" v="896" actId="478"/>
          <ac:graphicFrameMkLst>
            <pc:docMk/>
            <pc:sldMk cId="1435485784" sldId="278"/>
            <ac:graphicFrameMk id="5" creationId="{91DB1382-7276-49FA-9632-38D558F457E3}"/>
          </ac:graphicFrameMkLst>
        </pc:graphicFrameChg>
        <pc:picChg chg="add mod ord">
          <ac:chgData name="Eduardo Pivaral" userId="aa7ee8007814a437" providerId="LiveId" clId="{711CA38E-2C30-4E92-B54F-707193556870}" dt="2023-03-03T03:01:19.403" v="1317" actId="14100"/>
          <ac:picMkLst>
            <pc:docMk/>
            <pc:sldMk cId="1435485784" sldId="278"/>
            <ac:picMk id="7" creationId="{A844A6D9-BE12-4633-B16E-F955F0CA1503}"/>
          </ac:picMkLst>
        </pc:picChg>
        <pc:picChg chg="add mod ord">
          <ac:chgData name="Eduardo Pivaral" userId="aa7ee8007814a437" providerId="LiveId" clId="{711CA38E-2C30-4E92-B54F-707193556870}" dt="2023-03-03T02:54:02.785" v="1255" actId="14100"/>
          <ac:picMkLst>
            <pc:docMk/>
            <pc:sldMk cId="1435485784" sldId="278"/>
            <ac:picMk id="9" creationId="{7E475872-73F2-3328-A4BF-2E65358BC0E6}"/>
          </ac:picMkLst>
        </pc:picChg>
        <pc:picChg chg="add mod or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12" creationId="{2F981BF7-751E-4A11-674B-E6EDF4650FD8}"/>
          </ac:picMkLst>
        </pc:picChg>
        <pc:picChg chg="add mod or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13" creationId="{B2AF82C7-C781-565E-283C-F84042DE3B6C}"/>
          </ac:picMkLst>
        </pc:picChg>
        <pc:picChg chg="add mod or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14" creationId="{D044EAEE-BA1F-9554-ECB6-1C75AE187AD7}"/>
          </ac:picMkLst>
        </pc:picChg>
        <pc:picChg chg="add mod or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15" creationId="{44D9242C-1AEC-AF3B-1DCB-695380533A39}"/>
          </ac:picMkLst>
        </pc:picChg>
        <pc:picChg chg="add mod ord modCrop">
          <ac:chgData name="Eduardo Pivaral" userId="aa7ee8007814a437" providerId="LiveId" clId="{711CA38E-2C30-4E92-B54F-707193556870}" dt="2023-03-03T03:01:24.688" v="1319" actId="1076"/>
          <ac:picMkLst>
            <pc:docMk/>
            <pc:sldMk cId="1435485784" sldId="278"/>
            <ac:picMk id="16" creationId="{1B5D5DBB-31F8-8D3E-7D37-7B2F351903AE}"/>
          </ac:picMkLst>
        </pc:picChg>
        <pc:picChg chg="add mod or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17" creationId="{5B4A412F-8D4A-7E02-1ABF-4D8A4B8114B5}"/>
          </ac:picMkLst>
        </pc:picChg>
        <pc:picChg chg="add mod or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18" creationId="{F758AA02-B88C-38BF-C97E-12C1CE201738}"/>
          </ac:picMkLst>
        </pc:picChg>
        <pc:picChg chg="add mod or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19" creationId="{BD130DF7-0AE3-ABE2-E679-CBC24ADA5D50}"/>
          </ac:picMkLst>
        </pc:picChg>
        <pc:picChg chg="add mod modCrop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21" creationId="{64997A91-6077-0D7E-1EEE-7F2C7892081B}"/>
          </ac:picMkLst>
        </pc:picChg>
        <pc:picChg chg="add mo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23" creationId="{AD84A8D6-ADAF-16C4-5C19-FE109FFACCAF}"/>
          </ac:picMkLst>
        </pc:picChg>
        <pc:picChg chg="add mod or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25" creationId="{62E0916A-91FB-63AD-DFB2-FBED4A216282}"/>
          </ac:picMkLst>
        </pc:picChg>
        <pc:picChg chg="add del mod">
          <ac:chgData name="Eduardo Pivaral" userId="aa7ee8007814a437" providerId="LiveId" clId="{711CA38E-2C30-4E92-B54F-707193556870}" dt="2023-03-03T02:46:33.356" v="1170" actId="478"/>
          <ac:picMkLst>
            <pc:docMk/>
            <pc:sldMk cId="1435485784" sldId="278"/>
            <ac:picMk id="27" creationId="{5F2F000C-9C2A-F4D4-65F6-17411320F316}"/>
          </ac:picMkLst>
        </pc:picChg>
        <pc:picChg chg="add mo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29" creationId="{C1D55839-2FCB-1CB0-D557-04BA2AD03E98}"/>
          </ac:picMkLst>
        </pc:picChg>
        <pc:picChg chg="add mo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31" creationId="{B079241E-7168-2BBD-E179-DB07D8173E7E}"/>
          </ac:picMkLst>
        </pc:picChg>
        <pc:picChg chg="add mod ord">
          <ac:chgData name="Eduardo Pivaral" userId="aa7ee8007814a437" providerId="LiveId" clId="{711CA38E-2C30-4E92-B54F-707193556870}" dt="2023-03-03T03:00:55.942" v="1315"/>
          <ac:picMkLst>
            <pc:docMk/>
            <pc:sldMk cId="1435485784" sldId="278"/>
            <ac:picMk id="33" creationId="{E6FB88B1-662C-8063-9206-DB6F7D7D7DF6}"/>
          </ac:picMkLst>
        </pc:picChg>
        <pc:picChg chg="add mod">
          <ac:chgData name="Eduardo Pivaral" userId="aa7ee8007814a437" providerId="LiveId" clId="{711CA38E-2C30-4E92-B54F-707193556870}" dt="2023-03-03T03:01:21.917" v="1318" actId="1076"/>
          <ac:picMkLst>
            <pc:docMk/>
            <pc:sldMk cId="1435485784" sldId="278"/>
            <ac:picMk id="34" creationId="{C0E575A3-84CA-DFE7-4719-620A1DDDE7F5}"/>
          </ac:picMkLst>
        </pc:picChg>
      </pc:sldChg>
      <pc:sldChg chg="addSp delSp modSp add mod">
        <pc:chgData name="Eduardo Pivaral" userId="aa7ee8007814a437" providerId="LiveId" clId="{711CA38E-2C30-4E92-B54F-707193556870}" dt="2023-03-03T02:17:25.359" v="894" actId="20577"/>
        <pc:sldMkLst>
          <pc:docMk/>
          <pc:sldMk cId="2271426039" sldId="279"/>
        </pc:sldMkLst>
        <pc:spChg chg="mod">
          <ac:chgData name="Eduardo Pivaral" userId="aa7ee8007814a437" providerId="LiveId" clId="{711CA38E-2C30-4E92-B54F-707193556870}" dt="2023-03-03T02:04:05.794" v="621"/>
          <ac:spMkLst>
            <pc:docMk/>
            <pc:sldMk cId="2271426039" sldId="279"/>
            <ac:spMk id="2" creationId="{7A4919D0-F177-4BBA-9A0B-DBA69E2ED764}"/>
          </ac:spMkLst>
        </pc:spChg>
        <pc:spChg chg="mod">
          <ac:chgData name="Eduardo Pivaral" userId="aa7ee8007814a437" providerId="LiveId" clId="{711CA38E-2C30-4E92-B54F-707193556870}" dt="2023-03-03T02:11:46.707" v="728" actId="20577"/>
          <ac:spMkLst>
            <pc:docMk/>
            <pc:sldMk cId="2271426039" sldId="279"/>
            <ac:spMk id="7" creationId="{7C1569B1-AF36-B0BB-679C-ACA68CE8E18B}"/>
          </ac:spMkLst>
        </pc:spChg>
        <pc:spChg chg="mod">
          <ac:chgData name="Eduardo Pivaral" userId="aa7ee8007814a437" providerId="LiveId" clId="{711CA38E-2C30-4E92-B54F-707193556870}" dt="2023-03-03T02:17:25.359" v="894" actId="20577"/>
          <ac:spMkLst>
            <pc:docMk/>
            <pc:sldMk cId="2271426039" sldId="279"/>
            <ac:spMk id="11" creationId="{C5FE2C98-08D3-0792-11B7-747AC00F3E14}"/>
          </ac:spMkLst>
        </pc:spChg>
        <pc:spChg chg="mod">
          <ac:chgData name="Eduardo Pivaral" userId="aa7ee8007814a437" providerId="LiveId" clId="{711CA38E-2C30-4E92-B54F-707193556870}" dt="2023-03-03T02:07:43.960" v="638"/>
          <ac:spMkLst>
            <pc:docMk/>
            <pc:sldMk cId="2271426039" sldId="279"/>
            <ac:spMk id="24" creationId="{18099D2A-9545-D239-D711-7017B3C782A9}"/>
          </ac:spMkLst>
        </pc:spChg>
        <pc:spChg chg="mod">
          <ac:chgData name="Eduardo Pivaral" userId="aa7ee8007814a437" providerId="LiveId" clId="{711CA38E-2C30-4E92-B54F-707193556870}" dt="2023-03-03T02:08:58.367" v="645" actId="20577"/>
          <ac:spMkLst>
            <pc:docMk/>
            <pc:sldMk cId="2271426039" sldId="279"/>
            <ac:spMk id="25" creationId="{882B2F07-4DFB-1C0F-326A-80820549C1DF}"/>
          </ac:spMkLst>
        </pc:spChg>
        <pc:spChg chg="mod">
          <ac:chgData name="Eduardo Pivaral" userId="aa7ee8007814a437" providerId="LiveId" clId="{711CA38E-2C30-4E92-B54F-707193556870}" dt="2023-03-03T02:09:20.077" v="647" actId="14100"/>
          <ac:spMkLst>
            <pc:docMk/>
            <pc:sldMk cId="2271426039" sldId="279"/>
            <ac:spMk id="26" creationId="{008F6BCF-DA5C-508B-16B3-F0B100031512}"/>
          </ac:spMkLst>
        </pc:spChg>
        <pc:picChg chg="mod">
          <ac:chgData name="Eduardo Pivaral" userId="aa7ee8007814a437" providerId="LiveId" clId="{711CA38E-2C30-4E92-B54F-707193556870}" dt="2023-03-03T02:05:52.137" v="624" actId="14826"/>
          <ac:picMkLst>
            <pc:docMk/>
            <pc:sldMk cId="2271426039" sldId="279"/>
            <ac:picMk id="4" creationId="{C97CFCC6-3F22-B84E-B794-D743480D600E}"/>
          </ac:picMkLst>
        </pc:picChg>
        <pc:picChg chg="add mod ord">
          <ac:chgData name="Eduardo Pivaral" userId="aa7ee8007814a437" providerId="LiveId" clId="{711CA38E-2C30-4E92-B54F-707193556870}" dt="2023-03-03T02:13:55.514" v="738" actId="1076"/>
          <ac:picMkLst>
            <pc:docMk/>
            <pc:sldMk cId="2271426039" sldId="279"/>
            <ac:picMk id="5" creationId="{71BC01A1-C61E-5ABF-D49E-BE3CDF75064B}"/>
          </ac:picMkLst>
        </pc:picChg>
        <pc:picChg chg="add mod">
          <ac:chgData name="Eduardo Pivaral" userId="aa7ee8007814a437" providerId="LiveId" clId="{711CA38E-2C30-4E92-B54F-707193556870}" dt="2023-03-03T02:13:52.751" v="737" actId="1076"/>
          <ac:picMkLst>
            <pc:docMk/>
            <pc:sldMk cId="2271426039" sldId="279"/>
            <ac:picMk id="8" creationId="{96C8EA3F-9A13-6FA4-613F-695092A633FA}"/>
          </ac:picMkLst>
        </pc:picChg>
        <pc:picChg chg="del mod">
          <ac:chgData name="Eduardo Pivaral" userId="aa7ee8007814a437" providerId="LiveId" clId="{711CA38E-2C30-4E92-B54F-707193556870}" dt="2023-03-03T02:07:08.343" v="635" actId="478"/>
          <ac:picMkLst>
            <pc:docMk/>
            <pc:sldMk cId="2271426039" sldId="279"/>
            <ac:picMk id="23" creationId="{12BE40EF-2701-BACC-DC4D-32E55E46D651}"/>
          </ac:picMkLst>
        </pc:picChg>
      </pc:sldChg>
      <pc:sldChg chg="addSp delSp modSp add mod">
        <pc:chgData name="Eduardo Pivaral" userId="aa7ee8007814a437" providerId="LiveId" clId="{711CA38E-2C30-4E92-B54F-707193556870}" dt="2023-03-03T04:05:28.213" v="2122" actId="14100"/>
        <pc:sldMkLst>
          <pc:docMk/>
          <pc:sldMk cId="1097457566" sldId="280"/>
        </pc:sldMkLst>
        <pc:spChg chg="mod">
          <ac:chgData name="Eduardo Pivaral" userId="aa7ee8007814a437" providerId="LiveId" clId="{711CA38E-2C30-4E92-B54F-707193556870}" dt="2023-03-03T04:05:01.222" v="2116" actId="2085"/>
          <ac:spMkLst>
            <pc:docMk/>
            <pc:sldMk cId="1097457566" sldId="280"/>
            <ac:spMk id="2" creationId="{7A4919D0-F177-4BBA-9A0B-DBA69E2ED764}"/>
          </ac:spMkLst>
        </pc:spChg>
        <pc:spChg chg="add mod">
          <ac:chgData name="Eduardo Pivaral" userId="aa7ee8007814a437" providerId="LiveId" clId="{711CA38E-2C30-4E92-B54F-707193556870}" dt="2023-03-03T04:02:40.454" v="2095" actId="1076"/>
          <ac:spMkLst>
            <pc:docMk/>
            <pc:sldMk cId="1097457566" sldId="280"/>
            <ac:spMk id="4" creationId="{6F749476-A001-10C4-0FBA-8DF409D09664}"/>
          </ac:spMkLst>
        </pc:spChg>
        <pc:spChg chg="add mod ord">
          <ac:chgData name="Eduardo Pivaral" userId="aa7ee8007814a437" providerId="LiveId" clId="{711CA38E-2C30-4E92-B54F-707193556870}" dt="2023-03-03T04:05:28.213" v="2122" actId="14100"/>
          <ac:spMkLst>
            <pc:docMk/>
            <pc:sldMk cId="1097457566" sldId="280"/>
            <ac:spMk id="6" creationId="{1B2739E4-643F-605A-0AB6-EBF8B42A8A5D}"/>
          </ac:spMkLst>
        </pc:spChg>
        <pc:graphicFrameChg chg="del mod">
          <ac:chgData name="Eduardo Pivaral" userId="aa7ee8007814a437" providerId="LiveId" clId="{711CA38E-2C30-4E92-B54F-707193556870}" dt="2023-03-03T03:08:15.996" v="1328" actId="478"/>
          <ac:graphicFrameMkLst>
            <pc:docMk/>
            <pc:sldMk cId="1097457566" sldId="280"/>
            <ac:graphicFrameMk id="5" creationId="{91DB1382-7276-49FA-9632-38D558F457E3}"/>
          </ac:graphicFrameMkLst>
        </pc:graphicFrameChg>
      </pc:sldChg>
      <pc:sldChg chg="add del mod modShow">
        <pc:chgData name="Eduardo Pivaral" userId="aa7ee8007814a437" providerId="LiveId" clId="{711CA38E-2C30-4E92-B54F-707193556870}" dt="2023-03-03T03:50:14.215" v="2003" actId="2696"/>
        <pc:sldMkLst>
          <pc:docMk/>
          <pc:sldMk cId="3390637546" sldId="281"/>
        </pc:sldMkLst>
      </pc:sldChg>
      <pc:sldChg chg="addSp delSp modSp add mod">
        <pc:chgData name="Eduardo Pivaral" userId="aa7ee8007814a437" providerId="LiveId" clId="{711CA38E-2C30-4E92-B54F-707193556870}" dt="2023-03-03T04:48:37.951" v="2618" actId="1076"/>
        <pc:sldMkLst>
          <pc:docMk/>
          <pc:sldMk cId="3736795399" sldId="282"/>
        </pc:sldMkLst>
        <pc:spChg chg="mod">
          <ac:chgData name="Eduardo Pivaral" userId="aa7ee8007814a437" providerId="LiveId" clId="{711CA38E-2C30-4E92-B54F-707193556870}" dt="2023-03-03T04:08:13.988" v="2156" actId="2085"/>
          <ac:spMkLst>
            <pc:docMk/>
            <pc:sldMk cId="3736795399" sldId="282"/>
            <ac:spMk id="2" creationId="{7A4919D0-F177-4BBA-9A0B-DBA69E2ED764}"/>
          </ac:spMkLst>
        </pc:spChg>
        <pc:spChg chg="mod">
          <ac:chgData name="Eduardo Pivaral" userId="aa7ee8007814a437" providerId="LiveId" clId="{711CA38E-2C30-4E92-B54F-707193556870}" dt="2023-03-03T04:48:37.951" v="2618" actId="1076"/>
          <ac:spMkLst>
            <pc:docMk/>
            <pc:sldMk cId="3736795399" sldId="282"/>
            <ac:spMk id="4" creationId="{6F749476-A001-10C4-0FBA-8DF409D09664}"/>
          </ac:spMkLst>
        </pc:spChg>
        <pc:spChg chg="add mod ord">
          <ac:chgData name="Eduardo Pivaral" userId="aa7ee8007814a437" providerId="LiveId" clId="{711CA38E-2C30-4E92-B54F-707193556870}" dt="2023-03-03T04:48:37.951" v="2618" actId="1076"/>
          <ac:spMkLst>
            <pc:docMk/>
            <pc:sldMk cId="3736795399" sldId="282"/>
            <ac:spMk id="12" creationId="{28F2027F-0B67-918E-6DD2-FAFD5AACD9B2}"/>
          </ac:spMkLst>
        </pc:spChg>
        <pc:spChg chg="add mod ord">
          <ac:chgData name="Eduardo Pivaral" userId="aa7ee8007814a437" providerId="LiveId" clId="{711CA38E-2C30-4E92-B54F-707193556870}" dt="2023-03-03T04:09:52.075" v="2171" actId="14100"/>
          <ac:spMkLst>
            <pc:docMk/>
            <pc:sldMk cId="3736795399" sldId="282"/>
            <ac:spMk id="15" creationId="{A318BFED-C11B-BAE7-30F0-102361BB7F48}"/>
          </ac:spMkLst>
        </pc:spChg>
        <pc:spChg chg="add del mod ord">
          <ac:chgData name="Eduardo Pivaral" userId="aa7ee8007814a437" providerId="LiveId" clId="{711CA38E-2C30-4E92-B54F-707193556870}" dt="2023-03-03T04:07:53.925" v="2153" actId="478"/>
          <ac:spMkLst>
            <pc:docMk/>
            <pc:sldMk cId="3736795399" sldId="282"/>
            <ac:spMk id="16" creationId="{BB42C222-708B-9409-87D5-3EC9754D1C4C}"/>
          </ac:spMkLst>
        </pc:spChg>
        <pc:picChg chg="add mod">
          <ac:chgData name="Eduardo Pivaral" userId="aa7ee8007814a437" providerId="LiveId" clId="{711CA38E-2C30-4E92-B54F-707193556870}" dt="2023-03-03T04:01:16.200" v="2087" actId="1076"/>
          <ac:picMkLst>
            <pc:docMk/>
            <pc:sldMk cId="3736795399" sldId="282"/>
            <ac:picMk id="5" creationId="{6BC21E07-49F2-B3B1-E387-87B34ACB59ED}"/>
          </ac:picMkLst>
        </pc:picChg>
        <pc:picChg chg="add mod">
          <ac:chgData name="Eduardo Pivaral" userId="aa7ee8007814a437" providerId="LiveId" clId="{711CA38E-2C30-4E92-B54F-707193556870}" dt="2023-03-03T04:01:29.237" v="2089" actId="1076"/>
          <ac:picMkLst>
            <pc:docMk/>
            <pc:sldMk cId="3736795399" sldId="282"/>
            <ac:picMk id="6" creationId="{BEFE8202-5D12-615B-DE54-F4C1BEDD1E8E}"/>
          </ac:picMkLst>
        </pc:picChg>
        <pc:picChg chg="add del mod ord">
          <ac:chgData name="Eduardo Pivaral" userId="aa7ee8007814a437" providerId="LiveId" clId="{711CA38E-2C30-4E92-B54F-707193556870}" dt="2023-03-03T03:37:12.693" v="1845" actId="478"/>
          <ac:picMkLst>
            <pc:docMk/>
            <pc:sldMk cId="3736795399" sldId="282"/>
            <ac:picMk id="8" creationId="{EC97BBBF-4EC6-04CD-7B4D-C35DCD7728FD}"/>
          </ac:picMkLst>
        </pc:picChg>
        <pc:picChg chg="add mod ord modCrop">
          <ac:chgData name="Eduardo Pivaral" userId="aa7ee8007814a437" providerId="LiveId" clId="{711CA38E-2C30-4E92-B54F-707193556870}" dt="2023-03-03T04:01:16.200" v="2087" actId="1076"/>
          <ac:picMkLst>
            <pc:docMk/>
            <pc:sldMk cId="3736795399" sldId="282"/>
            <ac:picMk id="10" creationId="{8160CE5C-8F9B-20C1-7645-4F3CD59C8289}"/>
          </ac:picMkLst>
        </pc:picChg>
        <pc:picChg chg="add mod ord">
          <ac:chgData name="Eduardo Pivaral" userId="aa7ee8007814a437" providerId="LiveId" clId="{711CA38E-2C30-4E92-B54F-707193556870}" dt="2023-03-03T04:01:29.237" v="2089" actId="1076"/>
          <ac:picMkLst>
            <pc:docMk/>
            <pc:sldMk cId="3736795399" sldId="282"/>
            <ac:picMk id="11" creationId="{81BD1AEE-5426-F3A5-3EBC-8EB226CCF693}"/>
          </ac:picMkLst>
        </pc:picChg>
        <pc:picChg chg="add mod">
          <ac:chgData name="Eduardo Pivaral" userId="aa7ee8007814a437" providerId="LiveId" clId="{711CA38E-2C30-4E92-B54F-707193556870}" dt="2023-03-03T03:54:34.618" v="2030" actId="571"/>
          <ac:picMkLst>
            <pc:docMk/>
            <pc:sldMk cId="3736795399" sldId="282"/>
            <ac:picMk id="13" creationId="{1327C557-903B-6E5A-5A73-C35DC7AD7F68}"/>
          </ac:picMkLst>
        </pc:picChg>
        <pc:picChg chg="add mod">
          <ac:chgData name="Eduardo Pivaral" userId="aa7ee8007814a437" providerId="LiveId" clId="{711CA38E-2C30-4E92-B54F-707193556870}" dt="2023-03-03T03:54:34.618" v="2030" actId="571"/>
          <ac:picMkLst>
            <pc:docMk/>
            <pc:sldMk cId="3736795399" sldId="282"/>
            <ac:picMk id="14" creationId="{EF5DBEC0-8A96-1CF8-C09A-38E0E28AAA46}"/>
          </ac:picMkLst>
        </pc:picChg>
      </pc:sldChg>
      <pc:sldChg chg="add del">
        <pc:chgData name="Eduardo Pivaral" userId="aa7ee8007814a437" providerId="LiveId" clId="{711CA38E-2C30-4E92-B54F-707193556870}" dt="2023-03-03T04:10:20.504" v="2173" actId="2696"/>
        <pc:sldMkLst>
          <pc:docMk/>
          <pc:sldMk cId="1237023712" sldId="283"/>
        </pc:sldMkLst>
      </pc:sldChg>
      <pc:sldChg chg="addSp delSp modSp add mod">
        <pc:chgData name="Eduardo Pivaral" userId="aa7ee8007814a437" providerId="LiveId" clId="{711CA38E-2C30-4E92-B54F-707193556870}" dt="2023-03-03T04:29:22.305" v="2518" actId="20577"/>
        <pc:sldMkLst>
          <pc:docMk/>
          <pc:sldMk cId="2228324937" sldId="284"/>
        </pc:sldMkLst>
        <pc:spChg chg="mod">
          <ac:chgData name="Eduardo Pivaral" userId="aa7ee8007814a437" providerId="LiveId" clId="{711CA38E-2C30-4E92-B54F-707193556870}" dt="2023-03-03T04:13:28.010" v="2180" actId="20577"/>
          <ac:spMkLst>
            <pc:docMk/>
            <pc:sldMk cId="2228324937" sldId="284"/>
            <ac:spMk id="2" creationId="{7A4919D0-F177-4BBA-9A0B-DBA69E2ED764}"/>
          </ac:spMkLst>
        </pc:spChg>
        <pc:spChg chg="del">
          <ac:chgData name="Eduardo Pivaral" userId="aa7ee8007814a437" providerId="LiveId" clId="{711CA38E-2C30-4E92-B54F-707193556870}" dt="2023-03-03T04:13:41.194" v="2186" actId="478"/>
          <ac:spMkLst>
            <pc:docMk/>
            <pc:sldMk cId="2228324937" sldId="284"/>
            <ac:spMk id="4" creationId="{6F749476-A001-10C4-0FBA-8DF409D09664}"/>
          </ac:spMkLst>
        </pc:spChg>
        <pc:spChg chg="add del mod">
          <ac:chgData name="Eduardo Pivaral" userId="aa7ee8007814a437" providerId="LiveId" clId="{711CA38E-2C30-4E92-B54F-707193556870}" dt="2023-03-03T04:13:42.779" v="2187" actId="478"/>
          <ac:spMkLst>
            <pc:docMk/>
            <pc:sldMk cId="2228324937" sldId="284"/>
            <ac:spMk id="7" creationId="{02A5BB30-1E16-7F35-AB8C-6F266C51F0A7}"/>
          </ac:spMkLst>
        </pc:spChg>
        <pc:spChg chg="del">
          <ac:chgData name="Eduardo Pivaral" userId="aa7ee8007814a437" providerId="LiveId" clId="{711CA38E-2C30-4E92-B54F-707193556870}" dt="2023-03-03T04:13:38.918" v="2185" actId="478"/>
          <ac:spMkLst>
            <pc:docMk/>
            <pc:sldMk cId="2228324937" sldId="284"/>
            <ac:spMk id="12" creationId="{28F2027F-0B67-918E-6DD2-FAFD5AACD9B2}"/>
          </ac:spMkLst>
        </pc:spChg>
        <pc:spChg chg="add del mod">
          <ac:chgData name="Eduardo Pivaral" userId="aa7ee8007814a437" providerId="LiveId" clId="{711CA38E-2C30-4E92-B54F-707193556870}" dt="2023-03-03T04:28:50.355" v="2497" actId="478"/>
          <ac:spMkLst>
            <pc:docMk/>
            <pc:sldMk cId="2228324937" sldId="284"/>
            <ac:spMk id="14" creationId="{353C5CA4-0860-849A-299B-8B60658EC10C}"/>
          </ac:spMkLst>
        </pc:spChg>
        <pc:spChg chg="add del mod">
          <ac:chgData name="Eduardo Pivaral" userId="aa7ee8007814a437" providerId="LiveId" clId="{711CA38E-2C30-4E92-B54F-707193556870}" dt="2023-03-03T04:28:53.820" v="2498" actId="478"/>
          <ac:spMkLst>
            <pc:docMk/>
            <pc:sldMk cId="2228324937" sldId="284"/>
            <ac:spMk id="17" creationId="{010517FA-400C-BF4C-1120-60D3967CC695}"/>
          </ac:spMkLst>
        </pc:spChg>
        <pc:graphicFrameChg chg="add mod modGraphic">
          <ac:chgData name="Eduardo Pivaral" userId="aa7ee8007814a437" providerId="LiveId" clId="{711CA38E-2C30-4E92-B54F-707193556870}" dt="2023-03-03T04:29:22.305" v="2518" actId="20577"/>
          <ac:graphicFrameMkLst>
            <pc:docMk/>
            <pc:sldMk cId="2228324937" sldId="284"/>
            <ac:graphicFrameMk id="13" creationId="{0439114D-3183-C03F-4F77-DEF3CFCA96D9}"/>
          </ac:graphicFrameMkLst>
        </pc:graphicFrameChg>
        <pc:picChg chg="del">
          <ac:chgData name="Eduardo Pivaral" userId="aa7ee8007814a437" providerId="LiveId" clId="{711CA38E-2C30-4E92-B54F-707193556870}" dt="2023-03-03T04:13:31.211" v="2181" actId="478"/>
          <ac:picMkLst>
            <pc:docMk/>
            <pc:sldMk cId="2228324937" sldId="284"/>
            <ac:picMk id="5" creationId="{6BC21E07-49F2-B3B1-E387-87B34ACB59ED}"/>
          </ac:picMkLst>
        </pc:picChg>
        <pc:picChg chg="del">
          <ac:chgData name="Eduardo Pivaral" userId="aa7ee8007814a437" providerId="LiveId" clId="{711CA38E-2C30-4E92-B54F-707193556870}" dt="2023-03-03T04:13:32.669" v="2183" actId="478"/>
          <ac:picMkLst>
            <pc:docMk/>
            <pc:sldMk cId="2228324937" sldId="284"/>
            <ac:picMk id="6" creationId="{BEFE8202-5D12-615B-DE54-F4C1BEDD1E8E}"/>
          </ac:picMkLst>
        </pc:picChg>
        <pc:picChg chg="add del mod">
          <ac:chgData name="Eduardo Pivaral" userId="aa7ee8007814a437" providerId="LiveId" clId="{711CA38E-2C30-4E92-B54F-707193556870}" dt="2023-03-03T04:15:51.550" v="2192" actId="478"/>
          <ac:picMkLst>
            <pc:docMk/>
            <pc:sldMk cId="2228324937" sldId="284"/>
            <ac:picMk id="9" creationId="{E1B031D6-EA2E-A7FE-3036-D3A2B3AC094B}"/>
          </ac:picMkLst>
        </pc:picChg>
        <pc:picChg chg="del">
          <ac:chgData name="Eduardo Pivaral" userId="aa7ee8007814a437" providerId="LiveId" clId="{711CA38E-2C30-4E92-B54F-707193556870}" dt="2023-03-03T04:13:31.968" v="2182" actId="478"/>
          <ac:picMkLst>
            <pc:docMk/>
            <pc:sldMk cId="2228324937" sldId="284"/>
            <ac:picMk id="10" creationId="{8160CE5C-8F9B-20C1-7645-4F3CD59C8289}"/>
          </ac:picMkLst>
        </pc:picChg>
        <pc:picChg chg="del">
          <ac:chgData name="Eduardo Pivaral" userId="aa7ee8007814a437" providerId="LiveId" clId="{711CA38E-2C30-4E92-B54F-707193556870}" dt="2023-03-03T04:13:33.318" v="2184" actId="478"/>
          <ac:picMkLst>
            <pc:docMk/>
            <pc:sldMk cId="2228324937" sldId="284"/>
            <ac:picMk id="11" creationId="{81BD1AEE-5426-F3A5-3EBC-8EB226CCF693}"/>
          </ac:picMkLst>
        </pc:picChg>
      </pc:sldChg>
      <pc:sldChg chg="addSp delSp modSp add mod">
        <pc:chgData name="Eduardo Pivaral" userId="aa7ee8007814a437" providerId="LiveId" clId="{711CA38E-2C30-4E92-B54F-707193556870}" dt="2023-03-03T22:24:43.921" v="4105" actId="1076"/>
        <pc:sldMkLst>
          <pc:docMk/>
          <pc:sldMk cId="70986233" sldId="285"/>
        </pc:sldMkLst>
        <pc:spChg chg="mod">
          <ac:chgData name="Eduardo Pivaral" userId="aa7ee8007814a437" providerId="LiveId" clId="{711CA38E-2C30-4E92-B54F-707193556870}" dt="2023-03-03T04:38:20.220" v="2588" actId="14100"/>
          <ac:spMkLst>
            <pc:docMk/>
            <pc:sldMk cId="70986233" sldId="285"/>
            <ac:spMk id="2" creationId="{7A4919D0-F177-4BBA-9A0B-DBA69E2ED764}"/>
          </ac:spMkLst>
        </pc:spChg>
        <pc:spChg chg="add mod">
          <ac:chgData name="Eduardo Pivaral" userId="aa7ee8007814a437" providerId="LiveId" clId="{711CA38E-2C30-4E92-B54F-707193556870}" dt="2023-03-03T22:24:43.921" v="4105" actId="1076"/>
          <ac:spMkLst>
            <pc:docMk/>
            <pc:sldMk cId="70986233" sldId="285"/>
            <ac:spMk id="7" creationId="{EF6354FF-72B1-E832-5019-E3684539F719}"/>
          </ac:spMkLst>
        </pc:spChg>
        <pc:spChg chg="mod">
          <ac:chgData name="Eduardo Pivaral" userId="aa7ee8007814a437" providerId="LiveId" clId="{711CA38E-2C30-4E92-B54F-707193556870}" dt="2023-03-03T04:38:28.100" v="2590" actId="14100"/>
          <ac:spMkLst>
            <pc:docMk/>
            <pc:sldMk cId="70986233" sldId="285"/>
            <ac:spMk id="15" creationId="{A318BFED-C11B-BAE7-30F0-102361BB7F48}"/>
          </ac:spMkLst>
        </pc:spChg>
        <pc:graphicFrameChg chg="del">
          <ac:chgData name="Eduardo Pivaral" userId="aa7ee8007814a437" providerId="LiveId" clId="{711CA38E-2C30-4E92-B54F-707193556870}" dt="2023-03-03T04:37:17.825" v="2528" actId="478"/>
          <ac:graphicFrameMkLst>
            <pc:docMk/>
            <pc:sldMk cId="70986233" sldId="285"/>
            <ac:graphicFrameMk id="13" creationId="{0439114D-3183-C03F-4F77-DEF3CFCA96D9}"/>
          </ac:graphicFrameMkLst>
        </pc:graphicFrameChg>
        <pc:picChg chg="add del mod">
          <ac:chgData name="Eduardo Pivaral" userId="aa7ee8007814a437" providerId="LiveId" clId="{711CA38E-2C30-4E92-B54F-707193556870}" dt="2023-03-03T04:37:29.352" v="2536" actId="22"/>
          <ac:picMkLst>
            <pc:docMk/>
            <pc:sldMk cId="70986233" sldId="285"/>
            <ac:picMk id="4" creationId="{B889A03B-569F-B56B-9497-5A0A1C0A990F}"/>
          </ac:picMkLst>
        </pc:picChg>
        <pc:picChg chg="add del mod">
          <ac:chgData name="Eduardo Pivaral" userId="aa7ee8007814a437" providerId="LiveId" clId="{711CA38E-2C30-4E92-B54F-707193556870}" dt="2023-03-03T04:38:30.524" v="2591" actId="478"/>
          <ac:picMkLst>
            <pc:docMk/>
            <pc:sldMk cId="70986233" sldId="285"/>
            <ac:picMk id="6" creationId="{B54E2C21-7F05-D599-3EE7-E22E7A96CB3A}"/>
          </ac:picMkLst>
        </pc:picChg>
        <pc:picChg chg="add del mod">
          <ac:chgData name="Eduardo Pivaral" userId="aa7ee8007814a437" providerId="LiveId" clId="{711CA38E-2C30-4E92-B54F-707193556870}" dt="2023-03-03T04:41:38.875" v="2598" actId="478"/>
          <ac:picMkLst>
            <pc:docMk/>
            <pc:sldMk cId="70986233" sldId="285"/>
            <ac:picMk id="1026" creationId="{2B59A298-2908-B8C6-3964-2493CEFF52C9}"/>
          </ac:picMkLst>
        </pc:picChg>
        <pc:picChg chg="add del mod">
          <ac:chgData name="Eduardo Pivaral" userId="aa7ee8007814a437" providerId="LiveId" clId="{711CA38E-2C30-4E92-B54F-707193556870}" dt="2023-03-03T04:42:54.248" v="2601" actId="478"/>
          <ac:picMkLst>
            <pc:docMk/>
            <pc:sldMk cId="70986233" sldId="285"/>
            <ac:picMk id="1028" creationId="{8ADFDDC7-4826-993B-FCC5-80149CF2EEA6}"/>
          </ac:picMkLst>
        </pc:picChg>
        <pc:picChg chg="add mod">
          <ac:chgData name="Eduardo Pivaral" userId="aa7ee8007814a437" providerId="LiveId" clId="{711CA38E-2C30-4E92-B54F-707193556870}" dt="2023-03-03T22:24:38.226" v="4104" actId="1076"/>
          <ac:picMkLst>
            <pc:docMk/>
            <pc:sldMk cId="70986233" sldId="285"/>
            <ac:picMk id="1030" creationId="{21BF6833-2C80-9790-DE2B-2B9A638A3786}"/>
          </ac:picMkLst>
        </pc:picChg>
      </pc:sldChg>
      <pc:sldChg chg="addSp delSp modSp add mod">
        <pc:chgData name="Eduardo Pivaral" userId="aa7ee8007814a437" providerId="LiveId" clId="{711CA38E-2C30-4E92-B54F-707193556870}" dt="2023-03-03T15:11:10.969" v="3593" actId="20577"/>
        <pc:sldMkLst>
          <pc:docMk/>
          <pc:sldMk cId="186466931" sldId="286"/>
        </pc:sldMkLst>
        <pc:spChg chg="mod">
          <ac:chgData name="Eduardo Pivaral" userId="aa7ee8007814a437" providerId="LiveId" clId="{711CA38E-2C30-4E92-B54F-707193556870}" dt="2023-03-03T14:56:08.307" v="3309" actId="1076"/>
          <ac:spMkLst>
            <pc:docMk/>
            <pc:sldMk cId="186466931" sldId="286"/>
            <ac:spMk id="2" creationId="{7A4919D0-F177-4BBA-9A0B-DBA69E2ED764}"/>
          </ac:spMkLst>
        </pc:spChg>
        <pc:spChg chg="del">
          <ac:chgData name="Eduardo Pivaral" userId="aa7ee8007814a437" providerId="LiveId" clId="{711CA38E-2C30-4E92-B54F-707193556870}" dt="2023-03-03T14:07:47.726" v="2621" actId="478"/>
          <ac:spMkLst>
            <pc:docMk/>
            <pc:sldMk cId="186466931" sldId="286"/>
            <ac:spMk id="7" creationId="{EF6354FF-72B1-E832-5019-E3684539F719}"/>
          </ac:spMkLst>
        </pc:spChg>
        <pc:spChg chg="add del mod">
          <ac:chgData name="Eduardo Pivaral" userId="aa7ee8007814a437" providerId="LiveId" clId="{711CA38E-2C30-4E92-B54F-707193556870}" dt="2023-03-03T14:45:56.074" v="2786" actId="478"/>
          <ac:spMkLst>
            <pc:docMk/>
            <pc:sldMk cId="186466931" sldId="286"/>
            <ac:spMk id="10" creationId="{65907821-2D34-051C-915B-2DA16BE4D4C0}"/>
          </ac:spMkLst>
        </pc:spChg>
        <pc:spChg chg="add mod">
          <ac:chgData name="Eduardo Pivaral" userId="aa7ee8007814a437" providerId="LiveId" clId="{711CA38E-2C30-4E92-B54F-707193556870}" dt="2023-03-03T15:11:10.969" v="3593" actId="20577"/>
          <ac:spMkLst>
            <pc:docMk/>
            <pc:sldMk cId="186466931" sldId="286"/>
            <ac:spMk id="13" creationId="{19927EC7-9918-88C3-C4E8-48A9348896F2}"/>
          </ac:spMkLst>
        </pc:spChg>
        <pc:spChg chg="add mod">
          <ac:chgData name="Eduardo Pivaral" userId="aa7ee8007814a437" providerId="LiveId" clId="{711CA38E-2C30-4E92-B54F-707193556870}" dt="2023-03-03T14:59:19.774" v="3336" actId="1076"/>
          <ac:spMkLst>
            <pc:docMk/>
            <pc:sldMk cId="186466931" sldId="286"/>
            <ac:spMk id="14" creationId="{64A95D73-3096-7FAD-438D-580C4317F023}"/>
          </ac:spMkLst>
        </pc:spChg>
        <pc:spChg chg="mod">
          <ac:chgData name="Eduardo Pivaral" userId="aa7ee8007814a437" providerId="LiveId" clId="{711CA38E-2C30-4E92-B54F-707193556870}" dt="2023-03-03T14:44:37.298" v="2723" actId="790"/>
          <ac:spMkLst>
            <pc:docMk/>
            <pc:sldMk cId="186466931" sldId="286"/>
            <ac:spMk id="15" creationId="{A318BFED-C11B-BAE7-30F0-102361BB7F48}"/>
          </ac:spMkLst>
        </pc:spChg>
        <pc:spChg chg="add mod">
          <ac:chgData name="Eduardo Pivaral" userId="aa7ee8007814a437" providerId="LiveId" clId="{711CA38E-2C30-4E92-B54F-707193556870}" dt="2023-03-03T14:59:19.774" v="3336" actId="1076"/>
          <ac:spMkLst>
            <pc:docMk/>
            <pc:sldMk cId="186466931" sldId="286"/>
            <ac:spMk id="18" creationId="{20C1CE1E-90B9-5B12-350B-673BE8540394}"/>
          </ac:spMkLst>
        </pc:spChg>
        <pc:spChg chg="add mod">
          <ac:chgData name="Eduardo Pivaral" userId="aa7ee8007814a437" providerId="LiveId" clId="{711CA38E-2C30-4E92-B54F-707193556870}" dt="2023-03-03T14:59:19.774" v="3336" actId="1076"/>
          <ac:spMkLst>
            <pc:docMk/>
            <pc:sldMk cId="186466931" sldId="286"/>
            <ac:spMk id="21" creationId="{265D35DB-D1D0-87A3-BC58-8F81602C3D74}"/>
          </ac:spMkLst>
        </pc:spChg>
        <pc:spChg chg="add mod">
          <ac:chgData name="Eduardo Pivaral" userId="aa7ee8007814a437" providerId="LiveId" clId="{711CA38E-2C30-4E92-B54F-707193556870}" dt="2023-03-03T14:59:19.774" v="3336" actId="1076"/>
          <ac:spMkLst>
            <pc:docMk/>
            <pc:sldMk cId="186466931" sldId="286"/>
            <ac:spMk id="24" creationId="{3CDE2421-5DFD-2A68-2895-DAB98835D3DE}"/>
          </ac:spMkLst>
        </pc:spChg>
        <pc:spChg chg="add mod">
          <ac:chgData name="Eduardo Pivaral" userId="aa7ee8007814a437" providerId="LiveId" clId="{711CA38E-2C30-4E92-B54F-707193556870}" dt="2023-03-03T14:59:19.774" v="3336" actId="1076"/>
          <ac:spMkLst>
            <pc:docMk/>
            <pc:sldMk cId="186466931" sldId="286"/>
            <ac:spMk id="27" creationId="{9865B1F4-E4D3-C91E-E61A-94A2BAA060DD}"/>
          </ac:spMkLst>
        </pc:spChg>
        <pc:spChg chg="add mod">
          <ac:chgData name="Eduardo Pivaral" userId="aa7ee8007814a437" providerId="LiveId" clId="{711CA38E-2C30-4E92-B54F-707193556870}" dt="2023-03-03T14:59:08.117" v="3335" actId="1076"/>
          <ac:spMkLst>
            <pc:docMk/>
            <pc:sldMk cId="186466931" sldId="286"/>
            <ac:spMk id="29" creationId="{F113CC1B-3B03-52F1-A503-81BABE39EFB5}"/>
          </ac:spMkLst>
        </pc:spChg>
        <pc:picChg chg="add del mod ord">
          <ac:chgData name="Eduardo Pivaral" userId="aa7ee8007814a437" providerId="LiveId" clId="{711CA38E-2C30-4E92-B54F-707193556870}" dt="2023-03-03T14:10:42.456" v="2655" actId="478"/>
          <ac:picMkLst>
            <pc:docMk/>
            <pc:sldMk cId="186466931" sldId="286"/>
            <ac:picMk id="4" creationId="{3C2EB29A-C4A3-96BD-211F-E3B96FD5AF09}"/>
          </ac:picMkLst>
        </pc:picChg>
        <pc:picChg chg="add mod">
          <ac:chgData name="Eduardo Pivaral" userId="aa7ee8007814a437" providerId="LiveId" clId="{711CA38E-2C30-4E92-B54F-707193556870}" dt="2023-03-03T14:17:24.850" v="2669" actId="1076"/>
          <ac:picMkLst>
            <pc:docMk/>
            <pc:sldMk cId="186466931" sldId="286"/>
            <ac:picMk id="6" creationId="{6E441321-5156-779A-C045-8997955EC698}"/>
          </ac:picMkLst>
        </pc:picChg>
        <pc:picChg chg="add mod">
          <ac:chgData name="Eduardo Pivaral" userId="aa7ee8007814a437" providerId="LiveId" clId="{711CA38E-2C30-4E92-B54F-707193556870}" dt="2023-03-03T14:59:19.774" v="3336" actId="1076"/>
          <ac:picMkLst>
            <pc:docMk/>
            <pc:sldMk cId="186466931" sldId="286"/>
            <ac:picMk id="9" creationId="{44D41AE9-B47D-FC7A-01F6-6DA5DA67E897}"/>
          </ac:picMkLst>
        </pc:picChg>
        <pc:picChg chg="add mod">
          <ac:chgData name="Eduardo Pivaral" userId="aa7ee8007814a437" providerId="LiveId" clId="{711CA38E-2C30-4E92-B54F-707193556870}" dt="2023-03-03T14:59:19.774" v="3336" actId="1076"/>
          <ac:picMkLst>
            <pc:docMk/>
            <pc:sldMk cId="186466931" sldId="286"/>
            <ac:picMk id="12" creationId="{BED6C772-8A4B-0A6B-A70C-CAE2E407C5BF}"/>
          </ac:picMkLst>
        </pc:picChg>
        <pc:picChg chg="add mod">
          <ac:chgData name="Eduardo Pivaral" userId="aa7ee8007814a437" providerId="LiveId" clId="{711CA38E-2C30-4E92-B54F-707193556870}" dt="2023-03-03T14:59:19.774" v="3336" actId="1076"/>
          <ac:picMkLst>
            <pc:docMk/>
            <pc:sldMk cId="186466931" sldId="286"/>
            <ac:picMk id="17" creationId="{E90C3085-CB94-886D-5F24-0B3A9C3F8F69}"/>
          </ac:picMkLst>
        </pc:picChg>
        <pc:picChg chg="add mod">
          <ac:chgData name="Eduardo Pivaral" userId="aa7ee8007814a437" providerId="LiveId" clId="{711CA38E-2C30-4E92-B54F-707193556870}" dt="2023-03-03T14:59:19.774" v="3336" actId="1076"/>
          <ac:picMkLst>
            <pc:docMk/>
            <pc:sldMk cId="186466931" sldId="286"/>
            <ac:picMk id="20" creationId="{64CFA1CE-46D0-1514-902F-28159F8A7AE7}"/>
          </ac:picMkLst>
        </pc:picChg>
        <pc:picChg chg="add mod">
          <ac:chgData name="Eduardo Pivaral" userId="aa7ee8007814a437" providerId="LiveId" clId="{711CA38E-2C30-4E92-B54F-707193556870}" dt="2023-03-03T14:59:19.774" v="3336" actId="1076"/>
          <ac:picMkLst>
            <pc:docMk/>
            <pc:sldMk cId="186466931" sldId="286"/>
            <ac:picMk id="23" creationId="{8936F426-27D1-F897-4B73-67704890DDFB}"/>
          </ac:picMkLst>
        </pc:picChg>
        <pc:picChg chg="add mod">
          <ac:chgData name="Eduardo Pivaral" userId="aa7ee8007814a437" providerId="LiveId" clId="{711CA38E-2C30-4E92-B54F-707193556870}" dt="2023-03-03T14:59:19.774" v="3336" actId="1076"/>
          <ac:picMkLst>
            <pc:docMk/>
            <pc:sldMk cId="186466931" sldId="286"/>
            <ac:picMk id="26" creationId="{660E5B83-0FEE-46BF-931C-C00DC41CDADC}"/>
          </ac:picMkLst>
        </pc:picChg>
        <pc:picChg chg="del">
          <ac:chgData name="Eduardo Pivaral" userId="aa7ee8007814a437" providerId="LiveId" clId="{711CA38E-2C30-4E92-B54F-707193556870}" dt="2023-03-03T14:07:45.020" v="2620" actId="478"/>
          <ac:picMkLst>
            <pc:docMk/>
            <pc:sldMk cId="186466931" sldId="286"/>
            <ac:picMk id="1030" creationId="{21BF6833-2C80-9790-DE2B-2B9A638A3786}"/>
          </ac:picMkLst>
        </pc:picChg>
      </pc:sldChg>
      <pc:sldChg chg="addSp delSp modSp add mod">
        <pc:chgData name="Eduardo Pivaral" userId="aa7ee8007814a437" providerId="LiveId" clId="{711CA38E-2C30-4E92-B54F-707193556870}" dt="2023-03-03T15:27:25.252" v="3893" actId="1076"/>
        <pc:sldMkLst>
          <pc:docMk/>
          <pc:sldMk cId="3330150063" sldId="287"/>
        </pc:sldMkLst>
        <pc:spChg chg="mod">
          <ac:chgData name="Eduardo Pivaral" userId="aa7ee8007814a437" providerId="LiveId" clId="{711CA38E-2C30-4E92-B54F-707193556870}" dt="2023-03-03T15:01:32.874" v="3351" actId="20577"/>
          <ac:spMkLst>
            <pc:docMk/>
            <pc:sldMk cId="3330150063" sldId="287"/>
            <ac:spMk id="2" creationId="{7A4919D0-F177-4BBA-9A0B-DBA69E2ED764}"/>
          </ac:spMkLst>
        </pc:spChg>
        <pc:spChg chg="add del mod">
          <ac:chgData name="Eduardo Pivaral" userId="aa7ee8007814a437" providerId="LiveId" clId="{711CA38E-2C30-4E92-B54F-707193556870}" dt="2023-03-03T15:03:45.454" v="3363" actId="478"/>
          <ac:spMkLst>
            <pc:docMk/>
            <pc:sldMk cId="3330150063" sldId="287"/>
            <ac:spMk id="7" creationId="{4013E490-D6FB-D735-6B02-87D0BC163843}"/>
          </ac:spMkLst>
        </pc:spChg>
        <pc:spChg chg="add mod">
          <ac:chgData name="Eduardo Pivaral" userId="aa7ee8007814a437" providerId="LiveId" clId="{711CA38E-2C30-4E92-B54F-707193556870}" dt="2023-03-03T15:04:15.997" v="3371" actId="1076"/>
          <ac:spMkLst>
            <pc:docMk/>
            <pc:sldMk cId="3330150063" sldId="287"/>
            <ac:spMk id="10" creationId="{FC00F46E-6EDB-82E5-91AC-2A2AEA3F3625}"/>
          </ac:spMkLst>
        </pc:spChg>
        <pc:spChg chg="del mod">
          <ac:chgData name="Eduardo Pivaral" userId="aa7ee8007814a437" providerId="LiveId" clId="{711CA38E-2C30-4E92-B54F-707193556870}" dt="2023-03-03T15:12:32.335" v="3596" actId="478"/>
          <ac:spMkLst>
            <pc:docMk/>
            <pc:sldMk cId="3330150063" sldId="287"/>
            <ac:spMk id="13" creationId="{19927EC7-9918-88C3-C4E8-48A9348896F2}"/>
          </ac:spMkLst>
        </pc:spChg>
        <pc:spChg chg="mod">
          <ac:chgData name="Eduardo Pivaral" userId="aa7ee8007814a437" providerId="LiveId" clId="{711CA38E-2C30-4E92-B54F-707193556870}" dt="2023-03-03T15:27:25.252" v="3893" actId="1076"/>
          <ac:spMkLst>
            <pc:docMk/>
            <pc:sldMk cId="3330150063" sldId="287"/>
            <ac:spMk id="14" creationId="{64A95D73-3096-7FAD-438D-580C4317F023}"/>
          </ac:spMkLst>
        </pc:spChg>
        <pc:spChg chg="del">
          <ac:chgData name="Eduardo Pivaral" userId="aa7ee8007814a437" providerId="LiveId" clId="{711CA38E-2C30-4E92-B54F-707193556870}" dt="2023-03-03T15:12:33.680" v="3597" actId="478"/>
          <ac:spMkLst>
            <pc:docMk/>
            <pc:sldMk cId="3330150063" sldId="287"/>
            <ac:spMk id="18" creationId="{20C1CE1E-90B9-5B12-350B-673BE8540394}"/>
          </ac:spMkLst>
        </pc:spChg>
        <pc:spChg chg="mod">
          <ac:chgData name="Eduardo Pivaral" userId="aa7ee8007814a437" providerId="LiveId" clId="{711CA38E-2C30-4E92-B54F-707193556870}" dt="2023-03-03T15:27:25.252" v="3893" actId="1076"/>
          <ac:spMkLst>
            <pc:docMk/>
            <pc:sldMk cId="3330150063" sldId="287"/>
            <ac:spMk id="21" creationId="{265D35DB-D1D0-87A3-BC58-8F81602C3D74}"/>
          </ac:spMkLst>
        </pc:spChg>
        <pc:spChg chg="del">
          <ac:chgData name="Eduardo Pivaral" userId="aa7ee8007814a437" providerId="LiveId" clId="{711CA38E-2C30-4E92-B54F-707193556870}" dt="2023-03-03T15:12:35.427" v="3599" actId="478"/>
          <ac:spMkLst>
            <pc:docMk/>
            <pc:sldMk cId="3330150063" sldId="287"/>
            <ac:spMk id="24" creationId="{3CDE2421-5DFD-2A68-2895-DAB98835D3DE}"/>
          </ac:spMkLst>
        </pc:spChg>
        <pc:spChg chg="del">
          <ac:chgData name="Eduardo Pivaral" userId="aa7ee8007814a437" providerId="LiveId" clId="{711CA38E-2C30-4E92-B54F-707193556870}" dt="2023-03-03T15:12:37.914" v="3602" actId="478"/>
          <ac:spMkLst>
            <pc:docMk/>
            <pc:sldMk cId="3330150063" sldId="287"/>
            <ac:spMk id="27" creationId="{9865B1F4-E4D3-C91E-E61A-94A2BAA060DD}"/>
          </ac:spMkLst>
        </pc:spChg>
        <pc:spChg chg="del">
          <ac:chgData name="Eduardo Pivaral" userId="aa7ee8007814a437" providerId="LiveId" clId="{711CA38E-2C30-4E92-B54F-707193556870}" dt="2023-03-03T15:03:33.952" v="3358" actId="478"/>
          <ac:spMkLst>
            <pc:docMk/>
            <pc:sldMk cId="3330150063" sldId="287"/>
            <ac:spMk id="29" creationId="{F113CC1B-3B03-52F1-A503-81BABE39EFB5}"/>
          </ac:spMkLst>
        </pc:spChg>
        <pc:spChg chg="add mod">
          <ac:chgData name="Eduardo Pivaral" userId="aa7ee8007814a437" providerId="LiveId" clId="{711CA38E-2C30-4E92-B54F-707193556870}" dt="2023-03-03T15:27:19.889" v="3892" actId="1076"/>
          <ac:spMkLst>
            <pc:docMk/>
            <pc:sldMk cId="3330150063" sldId="287"/>
            <ac:spMk id="30" creationId="{2B9A4846-0EA6-B78C-6D34-9895EA6605F2}"/>
          </ac:spMkLst>
        </pc:spChg>
        <pc:spChg chg="add mod">
          <ac:chgData name="Eduardo Pivaral" userId="aa7ee8007814a437" providerId="LiveId" clId="{711CA38E-2C30-4E92-B54F-707193556870}" dt="2023-03-03T15:27:19.889" v="3892" actId="1076"/>
          <ac:spMkLst>
            <pc:docMk/>
            <pc:sldMk cId="3330150063" sldId="287"/>
            <ac:spMk id="33" creationId="{A8096506-B809-C8F8-546F-2FB1B9ADC615}"/>
          </ac:spMkLst>
        </pc:spChg>
        <pc:picChg chg="add mod">
          <ac:chgData name="Eduardo Pivaral" userId="aa7ee8007814a437" providerId="LiveId" clId="{711CA38E-2C30-4E92-B54F-707193556870}" dt="2023-03-03T15:02:30.478" v="3357" actId="1076"/>
          <ac:picMkLst>
            <pc:docMk/>
            <pc:sldMk cId="3330150063" sldId="287"/>
            <ac:picMk id="4" creationId="{8BAC19E5-95A3-B2C6-6EA9-33F83002DB4C}"/>
          </ac:picMkLst>
        </pc:picChg>
        <pc:picChg chg="del">
          <ac:chgData name="Eduardo Pivaral" userId="aa7ee8007814a437" providerId="LiveId" clId="{711CA38E-2C30-4E92-B54F-707193556870}" dt="2023-03-03T15:02:21.713" v="3352" actId="478"/>
          <ac:picMkLst>
            <pc:docMk/>
            <pc:sldMk cId="3330150063" sldId="287"/>
            <ac:picMk id="6" creationId="{6E441321-5156-779A-C045-8997955EC698}"/>
          </ac:picMkLst>
        </pc:picChg>
        <pc:picChg chg="del">
          <ac:chgData name="Eduardo Pivaral" userId="aa7ee8007814a437" providerId="LiveId" clId="{711CA38E-2C30-4E92-B54F-707193556870}" dt="2023-03-03T15:08:28.187" v="3372" actId="478"/>
          <ac:picMkLst>
            <pc:docMk/>
            <pc:sldMk cId="3330150063" sldId="287"/>
            <ac:picMk id="9" creationId="{44D41AE9-B47D-FC7A-01F6-6DA5DA67E897}"/>
          </ac:picMkLst>
        </pc:picChg>
        <pc:picChg chg="del">
          <ac:chgData name="Eduardo Pivaral" userId="aa7ee8007814a437" providerId="LiveId" clId="{711CA38E-2C30-4E92-B54F-707193556870}" dt="2023-03-03T15:12:30.136" v="3594" actId="478"/>
          <ac:picMkLst>
            <pc:docMk/>
            <pc:sldMk cId="3330150063" sldId="287"/>
            <ac:picMk id="12" creationId="{BED6C772-8A4B-0A6B-A70C-CAE2E407C5BF}"/>
          </ac:picMkLst>
        </pc:picChg>
        <pc:picChg chg="add mod">
          <ac:chgData name="Eduardo Pivaral" userId="aa7ee8007814a437" providerId="LiveId" clId="{711CA38E-2C30-4E92-B54F-707193556870}" dt="2023-03-03T15:27:25.252" v="3893" actId="1076"/>
          <ac:picMkLst>
            <pc:docMk/>
            <pc:sldMk cId="3330150063" sldId="287"/>
            <ac:picMk id="16" creationId="{E34C828C-4E9F-7B1B-48E4-2FDA2252802D}"/>
          </ac:picMkLst>
        </pc:picChg>
        <pc:picChg chg="del">
          <ac:chgData name="Eduardo Pivaral" userId="aa7ee8007814a437" providerId="LiveId" clId="{711CA38E-2C30-4E92-B54F-707193556870}" dt="2023-03-03T15:12:34.320" v="3598" actId="478"/>
          <ac:picMkLst>
            <pc:docMk/>
            <pc:sldMk cId="3330150063" sldId="287"/>
            <ac:picMk id="17" creationId="{E90C3085-CB94-886D-5F24-0B3A9C3F8F69}"/>
          </ac:picMkLst>
        </pc:picChg>
        <pc:picChg chg="del">
          <ac:chgData name="Eduardo Pivaral" userId="aa7ee8007814a437" providerId="LiveId" clId="{711CA38E-2C30-4E92-B54F-707193556870}" dt="2023-03-03T15:10:37.312" v="3545" actId="478"/>
          <ac:picMkLst>
            <pc:docMk/>
            <pc:sldMk cId="3330150063" sldId="287"/>
            <ac:picMk id="20" creationId="{64CFA1CE-46D0-1514-902F-28159F8A7AE7}"/>
          </ac:picMkLst>
        </pc:picChg>
        <pc:picChg chg="add mod">
          <ac:chgData name="Eduardo Pivaral" userId="aa7ee8007814a437" providerId="LiveId" clId="{711CA38E-2C30-4E92-B54F-707193556870}" dt="2023-03-03T15:27:19.889" v="3892" actId="1076"/>
          <ac:picMkLst>
            <pc:docMk/>
            <pc:sldMk cId="3330150063" sldId="287"/>
            <ac:picMk id="22" creationId="{CCD621C7-974F-3A2A-1202-394E8E00ED32}"/>
          </ac:picMkLst>
        </pc:picChg>
        <pc:picChg chg="del">
          <ac:chgData name="Eduardo Pivaral" userId="aa7ee8007814a437" providerId="LiveId" clId="{711CA38E-2C30-4E92-B54F-707193556870}" dt="2023-03-03T15:12:36.015" v="3600" actId="478"/>
          <ac:picMkLst>
            <pc:docMk/>
            <pc:sldMk cId="3330150063" sldId="287"/>
            <ac:picMk id="23" creationId="{8936F426-27D1-F897-4B73-67704890DDFB}"/>
          </ac:picMkLst>
        </pc:picChg>
        <pc:picChg chg="del">
          <ac:chgData name="Eduardo Pivaral" userId="aa7ee8007814a437" providerId="LiveId" clId="{711CA38E-2C30-4E92-B54F-707193556870}" dt="2023-03-03T15:12:36.639" v="3601" actId="478"/>
          <ac:picMkLst>
            <pc:docMk/>
            <pc:sldMk cId="3330150063" sldId="287"/>
            <ac:picMk id="26" creationId="{660E5B83-0FEE-46BF-931C-C00DC41CDADC}"/>
          </ac:picMkLst>
        </pc:picChg>
        <pc:picChg chg="add mod">
          <ac:chgData name="Eduardo Pivaral" userId="aa7ee8007814a437" providerId="LiveId" clId="{711CA38E-2C30-4E92-B54F-707193556870}" dt="2023-03-03T15:27:25.252" v="3893" actId="1076"/>
          <ac:picMkLst>
            <pc:docMk/>
            <pc:sldMk cId="3330150063" sldId="287"/>
            <ac:picMk id="28" creationId="{98652370-0A15-C155-9350-FF6F5324E216}"/>
          </ac:picMkLst>
        </pc:picChg>
        <pc:picChg chg="add mod">
          <ac:chgData name="Eduardo Pivaral" userId="aa7ee8007814a437" providerId="LiveId" clId="{711CA38E-2C30-4E92-B54F-707193556870}" dt="2023-03-03T15:27:19.889" v="3892" actId="1076"/>
          <ac:picMkLst>
            <pc:docMk/>
            <pc:sldMk cId="3330150063" sldId="287"/>
            <ac:picMk id="32" creationId="{E9495E37-FAB9-9F82-F7B9-F0A4252F7CB1}"/>
          </ac:picMkLst>
        </pc:picChg>
      </pc:sldChg>
      <pc:sldChg chg="addSp delSp modSp add mod">
        <pc:chgData name="Eduardo Pivaral" userId="aa7ee8007814a437" providerId="LiveId" clId="{711CA38E-2C30-4E92-B54F-707193556870}" dt="2023-03-03T15:41:22.941" v="4030" actId="1076"/>
        <pc:sldMkLst>
          <pc:docMk/>
          <pc:sldMk cId="2455131492" sldId="288"/>
        </pc:sldMkLst>
        <pc:spChg chg="mod">
          <ac:chgData name="Eduardo Pivaral" userId="aa7ee8007814a437" providerId="LiveId" clId="{711CA38E-2C30-4E92-B54F-707193556870}" dt="2023-03-03T15:28:00.678" v="3912" actId="207"/>
          <ac:spMkLst>
            <pc:docMk/>
            <pc:sldMk cId="2455131492" sldId="288"/>
            <ac:spMk id="2" creationId="{7A4919D0-F177-4BBA-9A0B-DBA69E2ED764}"/>
          </ac:spMkLst>
        </pc:spChg>
        <pc:spChg chg="add mod">
          <ac:chgData name="Eduardo Pivaral" userId="aa7ee8007814a437" providerId="LiveId" clId="{711CA38E-2C30-4E92-B54F-707193556870}" dt="2023-03-03T15:39:21.575" v="3957" actId="1076"/>
          <ac:spMkLst>
            <pc:docMk/>
            <pc:sldMk cId="2455131492" sldId="288"/>
            <ac:spMk id="9" creationId="{6E09943B-4EA1-FCCB-1705-6D28FD995D1F}"/>
          </ac:spMkLst>
        </pc:spChg>
        <pc:spChg chg="del">
          <ac:chgData name="Eduardo Pivaral" userId="aa7ee8007814a437" providerId="LiveId" clId="{711CA38E-2C30-4E92-B54F-707193556870}" dt="2023-03-03T15:28:19.998" v="3916" actId="478"/>
          <ac:spMkLst>
            <pc:docMk/>
            <pc:sldMk cId="2455131492" sldId="288"/>
            <ac:spMk id="10" creationId="{FC00F46E-6EDB-82E5-91AC-2A2AEA3F3625}"/>
          </ac:spMkLst>
        </pc:spChg>
        <pc:spChg chg="del">
          <ac:chgData name="Eduardo Pivaral" userId="aa7ee8007814a437" providerId="LiveId" clId="{711CA38E-2C30-4E92-B54F-707193556870}" dt="2023-03-03T15:28:17.111" v="3915" actId="478"/>
          <ac:spMkLst>
            <pc:docMk/>
            <pc:sldMk cId="2455131492" sldId="288"/>
            <ac:spMk id="14" creationId="{64A95D73-3096-7FAD-438D-580C4317F023}"/>
          </ac:spMkLst>
        </pc:spChg>
        <pc:spChg chg="mod">
          <ac:chgData name="Eduardo Pivaral" userId="aa7ee8007814a437" providerId="LiveId" clId="{711CA38E-2C30-4E92-B54F-707193556870}" dt="2023-03-03T15:28:12.803" v="3914" actId="14100"/>
          <ac:spMkLst>
            <pc:docMk/>
            <pc:sldMk cId="2455131492" sldId="288"/>
            <ac:spMk id="15" creationId="{A318BFED-C11B-BAE7-30F0-102361BB7F48}"/>
          </ac:spMkLst>
        </pc:spChg>
        <pc:spChg chg="del">
          <ac:chgData name="Eduardo Pivaral" userId="aa7ee8007814a437" providerId="LiveId" clId="{711CA38E-2C30-4E92-B54F-707193556870}" dt="2023-03-03T15:28:17.111" v="3915" actId="478"/>
          <ac:spMkLst>
            <pc:docMk/>
            <pc:sldMk cId="2455131492" sldId="288"/>
            <ac:spMk id="21" creationId="{265D35DB-D1D0-87A3-BC58-8F81602C3D74}"/>
          </ac:spMkLst>
        </pc:spChg>
        <pc:spChg chg="del">
          <ac:chgData name="Eduardo Pivaral" userId="aa7ee8007814a437" providerId="LiveId" clId="{711CA38E-2C30-4E92-B54F-707193556870}" dt="2023-03-03T15:28:17.111" v="3915" actId="478"/>
          <ac:spMkLst>
            <pc:docMk/>
            <pc:sldMk cId="2455131492" sldId="288"/>
            <ac:spMk id="30" creationId="{2B9A4846-0EA6-B78C-6D34-9895EA6605F2}"/>
          </ac:spMkLst>
        </pc:spChg>
        <pc:spChg chg="del">
          <ac:chgData name="Eduardo Pivaral" userId="aa7ee8007814a437" providerId="LiveId" clId="{711CA38E-2C30-4E92-B54F-707193556870}" dt="2023-03-03T15:28:17.111" v="3915" actId="478"/>
          <ac:spMkLst>
            <pc:docMk/>
            <pc:sldMk cId="2455131492" sldId="288"/>
            <ac:spMk id="33" creationId="{A8096506-B809-C8F8-546F-2FB1B9ADC615}"/>
          </ac:spMkLst>
        </pc:spChg>
        <pc:picChg chg="del">
          <ac:chgData name="Eduardo Pivaral" userId="aa7ee8007814a437" providerId="LiveId" clId="{711CA38E-2C30-4E92-B54F-707193556870}" dt="2023-03-03T15:27:53.838" v="3911" actId="478"/>
          <ac:picMkLst>
            <pc:docMk/>
            <pc:sldMk cId="2455131492" sldId="288"/>
            <ac:picMk id="4" creationId="{8BAC19E5-95A3-B2C6-6EA9-33F83002DB4C}"/>
          </ac:picMkLst>
        </pc:picChg>
        <pc:picChg chg="add del mod">
          <ac:chgData name="Eduardo Pivaral" userId="aa7ee8007814a437" providerId="LiveId" clId="{711CA38E-2C30-4E92-B54F-707193556870}" dt="2023-03-03T15:33:13.101" v="3924" actId="478"/>
          <ac:picMkLst>
            <pc:docMk/>
            <pc:sldMk cId="2455131492" sldId="288"/>
            <ac:picMk id="5" creationId="{8EC11128-695E-99EC-D2BA-F1622F67CD83}"/>
          </ac:picMkLst>
        </pc:picChg>
        <pc:picChg chg="add mod">
          <ac:chgData name="Eduardo Pivaral" userId="aa7ee8007814a437" providerId="LiveId" clId="{711CA38E-2C30-4E92-B54F-707193556870}" dt="2023-03-03T15:41:22.941" v="4030" actId="1076"/>
          <ac:picMkLst>
            <pc:docMk/>
            <pc:sldMk cId="2455131492" sldId="288"/>
            <ac:picMk id="7" creationId="{60A8B4CD-A33A-2423-D366-8F1BBF7C7CBF}"/>
          </ac:picMkLst>
        </pc:picChg>
        <pc:picChg chg="del">
          <ac:chgData name="Eduardo Pivaral" userId="aa7ee8007814a437" providerId="LiveId" clId="{711CA38E-2C30-4E92-B54F-707193556870}" dt="2023-03-03T15:28:17.111" v="3915" actId="478"/>
          <ac:picMkLst>
            <pc:docMk/>
            <pc:sldMk cId="2455131492" sldId="288"/>
            <ac:picMk id="16" creationId="{E34C828C-4E9F-7B1B-48E4-2FDA2252802D}"/>
          </ac:picMkLst>
        </pc:picChg>
        <pc:picChg chg="del">
          <ac:chgData name="Eduardo Pivaral" userId="aa7ee8007814a437" providerId="LiveId" clId="{711CA38E-2C30-4E92-B54F-707193556870}" dt="2023-03-03T15:28:17.111" v="3915" actId="478"/>
          <ac:picMkLst>
            <pc:docMk/>
            <pc:sldMk cId="2455131492" sldId="288"/>
            <ac:picMk id="22" creationId="{CCD621C7-974F-3A2A-1202-394E8E00ED32}"/>
          </ac:picMkLst>
        </pc:picChg>
        <pc:picChg chg="del">
          <ac:chgData name="Eduardo Pivaral" userId="aa7ee8007814a437" providerId="LiveId" clId="{711CA38E-2C30-4E92-B54F-707193556870}" dt="2023-03-03T15:28:17.111" v="3915" actId="478"/>
          <ac:picMkLst>
            <pc:docMk/>
            <pc:sldMk cId="2455131492" sldId="288"/>
            <ac:picMk id="28" creationId="{98652370-0A15-C155-9350-FF6F5324E216}"/>
          </ac:picMkLst>
        </pc:picChg>
        <pc:picChg chg="del">
          <ac:chgData name="Eduardo Pivaral" userId="aa7ee8007814a437" providerId="LiveId" clId="{711CA38E-2C30-4E92-B54F-707193556870}" dt="2023-03-03T15:28:17.111" v="3915" actId="478"/>
          <ac:picMkLst>
            <pc:docMk/>
            <pc:sldMk cId="2455131492" sldId="288"/>
            <ac:picMk id="32" creationId="{E9495E37-FAB9-9F82-F7B9-F0A4252F7CB1}"/>
          </ac:picMkLst>
        </pc:picChg>
      </pc:sldChg>
      <pc:sldChg chg="addSp delSp modSp add mod ord">
        <pc:chgData name="Eduardo Pivaral" userId="aa7ee8007814a437" providerId="LiveId" clId="{711CA38E-2C30-4E92-B54F-707193556870}" dt="2023-03-03T15:39:55.206" v="3961" actId="1076"/>
        <pc:sldMkLst>
          <pc:docMk/>
          <pc:sldMk cId="250774684" sldId="289"/>
        </pc:sldMkLst>
        <pc:spChg chg="mod">
          <ac:chgData name="Eduardo Pivaral" userId="aa7ee8007814a437" providerId="LiveId" clId="{711CA38E-2C30-4E92-B54F-707193556870}" dt="2023-03-03T15:39:32.801" v="3958" actId="1076"/>
          <ac:spMkLst>
            <pc:docMk/>
            <pc:sldMk cId="250774684" sldId="289"/>
            <ac:spMk id="9" creationId="{6E09943B-4EA1-FCCB-1705-6D28FD995D1F}"/>
          </ac:spMkLst>
        </pc:spChg>
        <pc:picChg chg="add mod ord">
          <ac:chgData name="Eduardo Pivaral" userId="aa7ee8007814a437" providerId="LiveId" clId="{711CA38E-2C30-4E92-B54F-707193556870}" dt="2023-03-03T15:39:55.206" v="3961" actId="1076"/>
          <ac:picMkLst>
            <pc:docMk/>
            <pc:sldMk cId="250774684" sldId="289"/>
            <ac:picMk id="4" creationId="{BB17371E-8198-0E2F-565C-E134B8C6F18A}"/>
          </ac:picMkLst>
        </pc:picChg>
        <pc:picChg chg="del mod">
          <ac:chgData name="Eduardo Pivaral" userId="aa7ee8007814a437" providerId="LiveId" clId="{711CA38E-2C30-4E92-B54F-707193556870}" dt="2023-03-03T15:38:39.794" v="3947" actId="478"/>
          <ac:picMkLst>
            <pc:docMk/>
            <pc:sldMk cId="250774684" sldId="289"/>
            <ac:picMk id="7" creationId="{60A8B4CD-A33A-2423-D366-8F1BBF7C7CBF}"/>
          </ac:picMkLst>
        </pc:picChg>
      </pc:sldChg>
      <pc:sldChg chg="addSp delSp modSp add mod">
        <pc:chgData name="Eduardo Pivaral" userId="aa7ee8007814a437" providerId="LiveId" clId="{711CA38E-2C30-4E92-B54F-707193556870}" dt="2023-03-03T15:41:28.681" v="4031" actId="1076"/>
        <pc:sldMkLst>
          <pc:docMk/>
          <pc:sldMk cId="1134468945" sldId="290"/>
        </pc:sldMkLst>
        <pc:spChg chg="mod">
          <ac:chgData name="Eduardo Pivaral" userId="aa7ee8007814a437" providerId="LiveId" clId="{711CA38E-2C30-4E92-B54F-707193556870}" dt="2023-03-03T15:41:03.737" v="4027" actId="20577"/>
          <ac:spMkLst>
            <pc:docMk/>
            <pc:sldMk cId="1134468945" sldId="290"/>
            <ac:spMk id="9" creationId="{6E09943B-4EA1-FCCB-1705-6D28FD995D1F}"/>
          </ac:spMkLst>
        </pc:spChg>
        <pc:picChg chg="add mod ord">
          <ac:chgData name="Eduardo Pivaral" userId="aa7ee8007814a437" providerId="LiveId" clId="{711CA38E-2C30-4E92-B54F-707193556870}" dt="2023-03-03T15:41:28.681" v="4031" actId="1076"/>
          <ac:picMkLst>
            <pc:docMk/>
            <pc:sldMk cId="1134468945" sldId="290"/>
            <ac:picMk id="4" creationId="{35C295D4-123F-0B7B-8F0F-C6C13DFBB8C7}"/>
          </ac:picMkLst>
        </pc:picChg>
        <pc:picChg chg="del">
          <ac:chgData name="Eduardo Pivaral" userId="aa7ee8007814a437" providerId="LiveId" clId="{711CA38E-2C30-4E92-B54F-707193556870}" dt="2023-03-03T15:40:23.223" v="3963" actId="478"/>
          <ac:picMkLst>
            <pc:docMk/>
            <pc:sldMk cId="1134468945" sldId="290"/>
            <ac:picMk id="7" creationId="{60A8B4CD-A33A-2423-D366-8F1BBF7C7CBF}"/>
          </ac:picMkLst>
        </pc:picChg>
      </pc:sldChg>
      <pc:sldChg chg="modSp add del mod">
        <pc:chgData name="Eduardo Pivaral" userId="aa7ee8007814a437" providerId="LiveId" clId="{711CA38E-2C30-4E92-B54F-707193556870}" dt="2023-03-03T15:42:05.604" v="4054" actId="2696"/>
        <pc:sldMkLst>
          <pc:docMk/>
          <pc:sldMk cId="1696364034" sldId="291"/>
        </pc:sldMkLst>
        <pc:spChg chg="mod">
          <ac:chgData name="Eduardo Pivaral" userId="aa7ee8007814a437" providerId="LiveId" clId="{711CA38E-2C30-4E92-B54F-707193556870}" dt="2023-03-03T15:42:01.477" v="4053" actId="20577"/>
          <ac:spMkLst>
            <pc:docMk/>
            <pc:sldMk cId="1696364034" sldId="291"/>
            <ac:spMk id="2" creationId="{7A4919D0-F177-4BBA-9A0B-DBA69E2ED764}"/>
          </ac:spMkLst>
        </pc:spChg>
      </pc:sldChg>
      <pc:sldChg chg="delSp modSp add mod">
        <pc:chgData name="Eduardo Pivaral" userId="aa7ee8007814a437" providerId="LiveId" clId="{711CA38E-2C30-4E92-B54F-707193556870}" dt="2023-03-03T15:42:34.529" v="4102" actId="478"/>
        <pc:sldMkLst>
          <pc:docMk/>
          <pc:sldMk cId="2638208104" sldId="292"/>
        </pc:sldMkLst>
        <pc:spChg chg="mod">
          <ac:chgData name="Eduardo Pivaral" userId="aa7ee8007814a437" providerId="LiveId" clId="{711CA38E-2C30-4E92-B54F-707193556870}" dt="2023-03-03T15:42:17.247" v="4058" actId="20577"/>
          <ac:spMkLst>
            <pc:docMk/>
            <pc:sldMk cId="2638208104" sldId="292"/>
            <ac:spMk id="2" creationId="{7A4919D0-F177-4BBA-9A0B-DBA69E2ED764}"/>
          </ac:spMkLst>
        </pc:spChg>
        <pc:spChg chg="mod">
          <ac:chgData name="Eduardo Pivaral" userId="aa7ee8007814a437" providerId="LiveId" clId="{711CA38E-2C30-4E92-B54F-707193556870}" dt="2023-03-03T15:42:32.510" v="4101" actId="20577"/>
          <ac:spMkLst>
            <pc:docMk/>
            <pc:sldMk cId="2638208104" sldId="292"/>
            <ac:spMk id="9" creationId="{6E09943B-4EA1-FCCB-1705-6D28FD995D1F}"/>
          </ac:spMkLst>
        </pc:spChg>
        <pc:picChg chg="del">
          <ac:chgData name="Eduardo Pivaral" userId="aa7ee8007814a437" providerId="LiveId" clId="{711CA38E-2C30-4E92-B54F-707193556870}" dt="2023-03-03T15:42:34.529" v="4102" actId="478"/>
          <ac:picMkLst>
            <pc:docMk/>
            <pc:sldMk cId="2638208104" sldId="292"/>
            <ac:picMk id="4" creationId="{35C295D4-123F-0B7B-8F0F-C6C13DFBB8C7}"/>
          </ac:picMkLst>
        </pc:picChg>
      </pc:sldChg>
    </pc:docChg>
  </pc:docChgLst>
  <pc:docChgLst>
    <pc:chgData name="Eduardo Pivaral" userId="aa7ee8007814a437" providerId="LiveId" clId="{E8D9B1EF-E6D0-4390-B8A5-C8BC538000F9}"/>
    <pc:docChg chg="undo redo custSel addSld delSld modSld">
      <pc:chgData name="Eduardo Pivaral" userId="aa7ee8007814a437" providerId="LiveId" clId="{E8D9B1EF-E6D0-4390-B8A5-C8BC538000F9}" dt="2023-03-08T03:48:12.869" v="1560" actId="1076"/>
      <pc:docMkLst>
        <pc:docMk/>
      </pc:docMkLst>
      <pc:sldChg chg="addSp delSp modSp del mod setBg">
        <pc:chgData name="Eduardo Pivaral" userId="aa7ee8007814a437" providerId="LiveId" clId="{E8D9B1EF-E6D0-4390-B8A5-C8BC538000F9}" dt="2023-03-08T02:45:19.621" v="192" actId="2696"/>
        <pc:sldMkLst>
          <pc:docMk/>
          <pc:sldMk cId="2806257027" sldId="256"/>
        </pc:sldMkLst>
        <pc:spChg chg="mod">
          <ac:chgData name="Eduardo Pivaral" userId="aa7ee8007814a437" providerId="LiveId" clId="{E8D9B1EF-E6D0-4390-B8A5-C8BC538000F9}" dt="2023-03-08T02:44:44.432" v="175" actId="1076"/>
          <ac:spMkLst>
            <pc:docMk/>
            <pc:sldMk cId="2806257027" sldId="256"/>
            <ac:spMk id="2" creationId="{DE3D84FB-5D02-47D2-98FD-4F01A02E2AEA}"/>
          </ac:spMkLst>
        </pc:spChg>
        <pc:spChg chg="mod">
          <ac:chgData name="Eduardo Pivaral" userId="aa7ee8007814a437" providerId="LiveId" clId="{E8D9B1EF-E6D0-4390-B8A5-C8BC538000F9}" dt="2023-03-08T02:44:44.432" v="175" actId="1076"/>
          <ac:spMkLst>
            <pc:docMk/>
            <pc:sldMk cId="2806257027" sldId="256"/>
            <ac:spMk id="3" creationId="{E9F6641D-ADF3-40BD-9BA3-E740E77C8826}"/>
          </ac:spMkLst>
        </pc:spChg>
        <pc:picChg chg="add del mod ord">
          <ac:chgData name="Eduardo Pivaral" userId="aa7ee8007814a437" providerId="LiveId" clId="{E8D9B1EF-E6D0-4390-B8A5-C8BC538000F9}" dt="2023-03-08T02:45:04.059" v="190" actId="478"/>
          <ac:picMkLst>
            <pc:docMk/>
            <pc:sldMk cId="2806257027" sldId="256"/>
            <ac:picMk id="4" creationId="{10B79F57-25A0-C8B6-6741-C14DA8BDEE8F}"/>
          </ac:picMkLst>
        </pc:picChg>
        <pc:picChg chg="add del mod">
          <ac:chgData name="Eduardo Pivaral" userId="aa7ee8007814a437" providerId="LiveId" clId="{E8D9B1EF-E6D0-4390-B8A5-C8BC538000F9}" dt="2023-03-08T02:45:02.426" v="189" actId="1076"/>
          <ac:picMkLst>
            <pc:docMk/>
            <pc:sldMk cId="2806257027" sldId="256"/>
            <ac:picMk id="5" creationId="{230BD1B1-AA22-48F1-B3ED-579CD284605D}"/>
          </ac:picMkLst>
        </pc:picChg>
      </pc:sldChg>
      <pc:sldChg chg="modSp mod modAnim">
        <pc:chgData name="Eduardo Pivaral" userId="aa7ee8007814a437" providerId="LiveId" clId="{E8D9B1EF-E6D0-4390-B8A5-C8BC538000F9}" dt="2023-03-04T18:29:42.101" v="22" actId="1076"/>
        <pc:sldMkLst>
          <pc:docMk/>
          <pc:sldMk cId="1435485784" sldId="278"/>
        </pc:sldMkLst>
        <pc:picChg chg="mod">
          <ac:chgData name="Eduardo Pivaral" userId="aa7ee8007814a437" providerId="LiveId" clId="{E8D9B1EF-E6D0-4390-B8A5-C8BC538000F9}" dt="2023-03-04T18:29:32.328" v="20" actId="14100"/>
          <ac:picMkLst>
            <pc:docMk/>
            <pc:sldMk cId="1435485784" sldId="278"/>
            <ac:picMk id="7" creationId="{A844A6D9-BE12-4633-B16E-F955F0CA1503}"/>
          </ac:picMkLst>
        </pc:picChg>
        <pc:picChg chg="mod">
          <ac:chgData name="Eduardo Pivaral" userId="aa7ee8007814a437" providerId="LiveId" clId="{E8D9B1EF-E6D0-4390-B8A5-C8BC538000F9}" dt="2023-03-04T18:29:27.190" v="19" actId="1076"/>
          <ac:picMkLst>
            <pc:docMk/>
            <pc:sldMk cId="1435485784" sldId="278"/>
            <ac:picMk id="9" creationId="{7E475872-73F2-3328-A4BF-2E65358BC0E6}"/>
          </ac:picMkLst>
        </pc:picChg>
        <pc:picChg chg="mod">
          <ac:chgData name="Eduardo Pivaral" userId="aa7ee8007814a437" providerId="LiveId" clId="{E8D9B1EF-E6D0-4390-B8A5-C8BC538000F9}" dt="2023-03-04T18:29:42.101" v="22" actId="1076"/>
          <ac:picMkLst>
            <pc:docMk/>
            <pc:sldMk cId="1435485784" sldId="278"/>
            <ac:picMk id="34" creationId="{C0E575A3-84CA-DFE7-4719-620A1DDDE7F5}"/>
          </ac:picMkLst>
        </pc:picChg>
      </pc:sldChg>
      <pc:sldChg chg="addSp modSp mod modAnim">
        <pc:chgData name="Eduardo Pivaral" userId="aa7ee8007814a437" providerId="LiveId" clId="{E8D9B1EF-E6D0-4390-B8A5-C8BC538000F9}" dt="2023-03-08T02:41:47.746" v="131" actId="1076"/>
        <pc:sldMkLst>
          <pc:docMk/>
          <pc:sldMk cId="1097457566" sldId="280"/>
        </pc:sldMkLst>
        <pc:spChg chg="mod">
          <ac:chgData name="Eduardo Pivaral" userId="aa7ee8007814a437" providerId="LiveId" clId="{E8D9B1EF-E6D0-4390-B8A5-C8BC538000F9}" dt="2023-03-08T02:41:47.746" v="131" actId="1076"/>
          <ac:spMkLst>
            <pc:docMk/>
            <pc:sldMk cId="1097457566" sldId="280"/>
            <ac:spMk id="4" creationId="{6F749476-A001-10C4-0FBA-8DF409D09664}"/>
          </ac:spMkLst>
        </pc:spChg>
        <pc:picChg chg="add mod">
          <ac:chgData name="Eduardo Pivaral" userId="aa7ee8007814a437" providerId="LiveId" clId="{E8D9B1EF-E6D0-4390-B8A5-C8BC538000F9}" dt="2023-03-08T02:41:31.038" v="130"/>
          <ac:picMkLst>
            <pc:docMk/>
            <pc:sldMk cId="1097457566" sldId="280"/>
            <ac:picMk id="3" creationId="{D58CB423-AD52-ECEB-BC86-92C25DF3DAA4}"/>
          </ac:picMkLst>
        </pc:picChg>
      </pc:sldChg>
      <pc:sldChg chg="addSp modSp modAnim">
        <pc:chgData name="Eduardo Pivaral" userId="aa7ee8007814a437" providerId="LiveId" clId="{E8D9B1EF-E6D0-4390-B8A5-C8BC538000F9}" dt="2023-03-08T03:41:47.833" v="1559"/>
        <pc:sldMkLst>
          <pc:docMk/>
          <pc:sldMk cId="3736795399" sldId="282"/>
        </pc:sldMkLst>
        <pc:grpChg chg="add mod">
          <ac:chgData name="Eduardo Pivaral" userId="aa7ee8007814a437" providerId="LiveId" clId="{E8D9B1EF-E6D0-4390-B8A5-C8BC538000F9}" dt="2023-03-04T18:30:43.187" v="26" actId="164"/>
          <ac:grpSpMkLst>
            <pc:docMk/>
            <pc:sldMk cId="3736795399" sldId="282"/>
            <ac:grpSpMk id="3" creationId="{4A1A5F10-AC6E-190E-596C-5B26342C8F66}"/>
          </ac:grpSpMkLst>
        </pc:grpChg>
        <pc:grpChg chg="add mod">
          <ac:chgData name="Eduardo Pivaral" userId="aa7ee8007814a437" providerId="LiveId" clId="{E8D9B1EF-E6D0-4390-B8A5-C8BC538000F9}" dt="2023-03-04T18:33:15.947" v="41" actId="1076"/>
          <ac:grpSpMkLst>
            <pc:docMk/>
            <pc:sldMk cId="3736795399" sldId="282"/>
            <ac:grpSpMk id="7" creationId="{3D5909CD-1729-0E88-D4D3-529492CDAA97}"/>
          </ac:grpSpMkLst>
        </pc:grpChg>
        <pc:picChg chg="mod">
          <ac:chgData name="Eduardo Pivaral" userId="aa7ee8007814a437" providerId="LiveId" clId="{E8D9B1EF-E6D0-4390-B8A5-C8BC538000F9}" dt="2023-03-04T18:30:43.187" v="26" actId="164"/>
          <ac:picMkLst>
            <pc:docMk/>
            <pc:sldMk cId="3736795399" sldId="282"/>
            <ac:picMk id="5" creationId="{6BC21E07-49F2-B3B1-E387-87B34ACB59ED}"/>
          </ac:picMkLst>
        </pc:picChg>
        <pc:picChg chg="mod">
          <ac:chgData name="Eduardo Pivaral" userId="aa7ee8007814a437" providerId="LiveId" clId="{E8D9B1EF-E6D0-4390-B8A5-C8BC538000F9}" dt="2023-03-04T18:33:15.947" v="41" actId="1076"/>
          <ac:picMkLst>
            <pc:docMk/>
            <pc:sldMk cId="3736795399" sldId="282"/>
            <ac:picMk id="6" creationId="{BEFE8202-5D12-615B-DE54-F4C1BEDD1E8E}"/>
          </ac:picMkLst>
        </pc:picChg>
        <pc:picChg chg="mod">
          <ac:chgData name="Eduardo Pivaral" userId="aa7ee8007814a437" providerId="LiveId" clId="{E8D9B1EF-E6D0-4390-B8A5-C8BC538000F9}" dt="2023-03-04T18:30:43.187" v="26" actId="164"/>
          <ac:picMkLst>
            <pc:docMk/>
            <pc:sldMk cId="3736795399" sldId="282"/>
            <ac:picMk id="10" creationId="{8160CE5C-8F9B-20C1-7645-4F3CD59C8289}"/>
          </ac:picMkLst>
        </pc:picChg>
        <pc:picChg chg="mod">
          <ac:chgData name="Eduardo Pivaral" userId="aa7ee8007814a437" providerId="LiveId" clId="{E8D9B1EF-E6D0-4390-B8A5-C8BC538000F9}" dt="2023-03-04T18:33:15.947" v="41" actId="1076"/>
          <ac:picMkLst>
            <pc:docMk/>
            <pc:sldMk cId="3736795399" sldId="282"/>
            <ac:picMk id="11" creationId="{81BD1AEE-5426-F3A5-3EBC-8EB226CCF693}"/>
          </ac:picMkLst>
        </pc:picChg>
      </pc:sldChg>
      <pc:sldChg chg="modAnim">
        <pc:chgData name="Eduardo Pivaral" userId="aa7ee8007814a437" providerId="LiveId" clId="{E8D9B1EF-E6D0-4390-B8A5-C8BC538000F9}" dt="2023-03-04T18:38:19.001" v="61"/>
        <pc:sldMkLst>
          <pc:docMk/>
          <pc:sldMk cId="2228324937" sldId="284"/>
        </pc:sldMkLst>
      </pc:sldChg>
      <pc:sldChg chg="modSp mod modAnim">
        <pc:chgData name="Eduardo Pivaral" userId="aa7ee8007814a437" providerId="LiveId" clId="{E8D9B1EF-E6D0-4390-B8A5-C8BC538000F9}" dt="2023-03-04T18:24:42.534" v="12" actId="207"/>
        <pc:sldMkLst>
          <pc:docMk/>
          <pc:sldMk cId="70986233" sldId="285"/>
        </pc:sldMkLst>
        <pc:spChg chg="mod">
          <ac:chgData name="Eduardo Pivaral" userId="aa7ee8007814a437" providerId="LiveId" clId="{E8D9B1EF-E6D0-4390-B8A5-C8BC538000F9}" dt="2023-03-04T18:24:42.534" v="12" actId="207"/>
          <ac:spMkLst>
            <pc:docMk/>
            <pc:sldMk cId="70986233" sldId="285"/>
            <ac:spMk id="7" creationId="{EF6354FF-72B1-E832-5019-E3684539F719}"/>
          </ac:spMkLst>
        </pc:spChg>
      </pc:sldChg>
      <pc:sldChg chg="modAnim">
        <pc:chgData name="Eduardo Pivaral" userId="aa7ee8007814a437" providerId="LiveId" clId="{E8D9B1EF-E6D0-4390-B8A5-C8BC538000F9}" dt="2023-03-08T02:25:36.872" v="67"/>
        <pc:sldMkLst>
          <pc:docMk/>
          <pc:sldMk cId="186466931" sldId="286"/>
        </pc:sldMkLst>
      </pc:sldChg>
      <pc:sldChg chg="modAnim">
        <pc:chgData name="Eduardo Pivaral" userId="aa7ee8007814a437" providerId="LiveId" clId="{E8D9B1EF-E6D0-4390-B8A5-C8BC538000F9}" dt="2023-03-08T02:26:12.325" v="71"/>
        <pc:sldMkLst>
          <pc:docMk/>
          <pc:sldMk cId="3330150063" sldId="287"/>
        </pc:sldMkLst>
      </pc:sldChg>
      <pc:sldChg chg="addSp delSp modSp">
        <pc:chgData name="Eduardo Pivaral" userId="aa7ee8007814a437" providerId="LiveId" clId="{E8D9B1EF-E6D0-4390-B8A5-C8BC538000F9}" dt="2023-03-08T03:39:01.708" v="1541"/>
        <pc:sldMkLst>
          <pc:docMk/>
          <pc:sldMk cId="2455131492" sldId="288"/>
        </pc:sldMkLst>
        <pc:spChg chg="add mod">
          <ac:chgData name="Eduardo Pivaral" userId="aa7ee8007814a437" providerId="LiveId" clId="{E8D9B1EF-E6D0-4390-B8A5-C8BC538000F9}" dt="2023-03-08T02:29:09.414" v="82"/>
          <ac:spMkLst>
            <pc:docMk/>
            <pc:sldMk cId="2455131492" sldId="288"/>
            <ac:spMk id="3" creationId="{419351B0-44D2-470B-33E2-4F9E8FD09B81}"/>
          </ac:spMkLst>
        </pc:spChg>
        <pc:picChg chg="add del mod">
          <ac:chgData name="Eduardo Pivaral" userId="aa7ee8007814a437" providerId="LiveId" clId="{E8D9B1EF-E6D0-4390-B8A5-C8BC538000F9}" dt="2023-03-08T03:38:57.831" v="1539"/>
          <ac:picMkLst>
            <pc:docMk/>
            <pc:sldMk cId="2455131492" sldId="288"/>
            <ac:picMk id="4" creationId="{62EC7FFD-A84C-8AD7-DFB0-D93F30D66F95}"/>
          </ac:picMkLst>
        </pc:picChg>
        <pc:picChg chg="add del mod">
          <ac:chgData name="Eduardo Pivaral" userId="aa7ee8007814a437" providerId="LiveId" clId="{E8D9B1EF-E6D0-4390-B8A5-C8BC538000F9}" dt="2023-03-08T03:39:01.708" v="1541"/>
          <ac:picMkLst>
            <pc:docMk/>
            <pc:sldMk cId="2455131492" sldId="288"/>
            <ac:picMk id="5" creationId="{964B2C43-4339-B372-A75B-EBCE92E3E18F}"/>
          </ac:picMkLst>
        </pc:picChg>
      </pc:sldChg>
      <pc:sldChg chg="addSp modSp mod">
        <pc:chgData name="Eduardo Pivaral" userId="aa7ee8007814a437" providerId="LiveId" clId="{E8D9B1EF-E6D0-4390-B8A5-C8BC538000F9}" dt="2023-03-08T02:29:03.367" v="81" actId="1076"/>
        <pc:sldMkLst>
          <pc:docMk/>
          <pc:sldMk cId="250774684" sldId="289"/>
        </pc:sldMkLst>
        <pc:spChg chg="add mod">
          <ac:chgData name="Eduardo Pivaral" userId="aa7ee8007814a437" providerId="LiveId" clId="{E8D9B1EF-E6D0-4390-B8A5-C8BC538000F9}" dt="2023-03-08T02:29:03.367" v="81" actId="1076"/>
          <ac:spMkLst>
            <pc:docMk/>
            <pc:sldMk cId="250774684" sldId="289"/>
            <ac:spMk id="5" creationId="{55060C30-C151-CCEB-04A6-3378324C9A7E}"/>
          </ac:spMkLst>
        </pc:spChg>
        <pc:picChg chg="mod">
          <ac:chgData name="Eduardo Pivaral" userId="aa7ee8007814a437" providerId="LiveId" clId="{E8D9B1EF-E6D0-4390-B8A5-C8BC538000F9}" dt="2023-03-08T02:28:47.239" v="77" actId="1076"/>
          <ac:picMkLst>
            <pc:docMk/>
            <pc:sldMk cId="250774684" sldId="289"/>
            <ac:picMk id="4" creationId="{BB17371E-8198-0E2F-565C-E134B8C6F18A}"/>
          </ac:picMkLst>
        </pc:picChg>
      </pc:sldChg>
      <pc:sldChg chg="addSp delSp modSp mod">
        <pc:chgData name="Eduardo Pivaral" userId="aa7ee8007814a437" providerId="LiveId" clId="{E8D9B1EF-E6D0-4390-B8A5-C8BC538000F9}" dt="2023-03-08T03:41:23.545" v="1557" actId="478"/>
        <pc:sldMkLst>
          <pc:docMk/>
          <pc:sldMk cId="1134468945" sldId="290"/>
        </pc:sldMkLst>
        <pc:spChg chg="add mod">
          <ac:chgData name="Eduardo Pivaral" userId="aa7ee8007814a437" providerId="LiveId" clId="{E8D9B1EF-E6D0-4390-B8A5-C8BC538000F9}" dt="2023-03-08T02:29:11.119" v="83"/>
          <ac:spMkLst>
            <pc:docMk/>
            <pc:sldMk cId="1134468945" sldId="290"/>
            <ac:spMk id="3" creationId="{928DC7E6-533A-1CCF-96EC-EA02AD32E45E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7" creationId="{4BDF849F-D34C-60C2-E06E-C2F61E1869A2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2" creationId="{0000190C-BD4E-FC3E-1DDE-256A6770761B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3" creationId="{5F869B10-59B9-73C3-D720-2455633C9803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6" creationId="{119019E0-FA9A-F4EB-A60D-CFEBB442846B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7" creationId="{293EF765-395A-8D53-9FC0-21F68C76CE7E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9" creationId="{37B9BCF1-152F-62F3-8D0E-68F18BE088B9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20" creationId="{35A12594-F936-E9A9-1EE2-9DCA05BF3533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21" creationId="{FE8D9F08-2A8D-84A0-479D-3E81F085778D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23" creationId="{D43A6C6E-F0E1-9D3D-74DF-4F861879B7A6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24" creationId="{D6D927C7-7661-AF5A-1CC1-1D3E5D852B23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25" creationId="{C607AE0F-C827-DA0A-BA79-6DCEC50A86C5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27" creationId="{91806D49-9F95-064A-0CCA-43AFF0AD3DC9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28" creationId="{BB390D7E-ED6E-E3E3-3773-48D8DDFE9FB7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29" creationId="{3B3EB1E4-BDBD-341F-F7DD-89518B073DED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31" creationId="{54176BFB-A220-8263-C30C-AA5E68AE0151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32" creationId="{DD67C8AA-111F-FB22-DB4D-525EC3C65B9C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33" creationId="{DF8A0750-8023-8DD6-EF81-C964F9C56DCF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34" creationId="{911AD985-021B-FF82-1CFA-0727BAE16086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35" creationId="{D4E27FF7-FC24-E3A4-668C-65588FDA3E05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36" creationId="{A32AD483-6370-AF23-469A-6A9B168A54D5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37" creationId="{815B136D-5F5F-7366-29B7-EF5410F34F68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39" creationId="{FAEA3C84-03FB-4117-FB95-FE34758C2394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40" creationId="{E941A959-BDC7-0A7D-A408-D14E035925CC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41" creationId="{C9635B6E-1A32-52FA-8675-E4B4307B03FB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43" creationId="{3522DC67-C3DC-1477-B8E9-2C8F4E6B122A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44" creationId="{DFA1D498-6820-151E-3480-62339810B96B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45" creationId="{D9FCE01E-16C6-D26F-6ACE-F277387F5F67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46" creationId="{AD89B320-CCC6-BA75-DE1E-E724F5B86C68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47" creationId="{E34F7B66-FE04-75C3-D7CA-128FF42DFB83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49" creationId="{780A3360-0AC3-428D-9798-68727EFD600D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50" creationId="{9E3BD7B3-76EB-C324-87FE-F4F72B66F275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51" creationId="{197922F5-833F-A280-DCBC-BEC09AF56C6F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53" creationId="{D7D0F1CD-F809-F349-3245-CAAD0474C73F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54" creationId="{6B267EF4-0204-45E7-E937-9FCDF4B53D61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56" creationId="{4E6CC204-B68A-66A6-CC8D-A24288A85BDA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57" creationId="{A9154626-BBD1-FBF4-8D29-AA6F6E2DBE46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58" creationId="{1E85CF42-AE30-9240-F9CC-A01CD9B0A35C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59" creationId="{81E155C2-10CF-9B9D-F460-40A404B3E7C4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60" creationId="{2C7AC822-9D4B-BE42-36C9-8FC1753A6B3F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61" creationId="{384E541A-FC0C-192C-E30A-4EE4312EAA82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63" creationId="{8FA24E6C-E2ED-792D-37C3-86579C088CC9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24" creationId="{F3E18701-32DF-908F-CE4E-6941C71ACAD3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25" creationId="{F0C17189-A979-02EF-B6A1-75C9F733ED99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27" creationId="{3655EC6F-DADC-606A-E71C-7EF28BBA89E0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28" creationId="{496D2028-3F7F-72A2-13DB-746F7E7C8ED7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29" creationId="{3AE8AB95-4F9E-DC7F-245A-7F6D9E07980D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31" creationId="{5D0C7103-BA53-641D-792D-D0FE43AF2C9A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32" creationId="{F1F5BD9A-16F0-12A1-6B06-0AD371A3FD2C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34" creationId="{DB9AD2E4-31B1-2A1C-0051-822B02C835D6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35" creationId="{F94C90FD-19A6-4895-F01E-F0BB175873D0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36" creationId="{F3F2D20F-2FDD-415E-E8DD-A4E1D55B9851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37" creationId="{C99AAC5B-0492-E03F-48D3-BE92E5B0A8E5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38" creationId="{AB771126-46B5-0277-B9BC-5DC4DF978627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39" creationId="{0A9DACE3-BEB6-C0EE-F5FE-304D042F0781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40" creationId="{8D95779E-AA84-6327-3220-58A2BD85B51B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41" creationId="{71D15B02-06C7-DB05-2B39-4EA300BAB2D5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42" creationId="{6929D3BF-3356-0016-EFEC-AFCF57985F9C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43" creationId="{323550B0-186E-1A2E-733D-81C4F2D81DB8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44" creationId="{4A0B6F95-4FC2-CC3C-E9B1-007DF8496A5A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46" creationId="{C7963C72-CAC7-23D8-53A0-91CEDF4C8FB3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47" creationId="{D241C264-81C3-F056-2780-B6FD2AFE36DF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48" creationId="{30F6DB83-699F-EF08-A2DB-E03A81F78EB2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50" creationId="{95EFD9F1-5453-36A8-A4D2-2D0765DC3385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51" creationId="{236F2A68-954A-5945-3B4E-C0643D8CA1D6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52" creationId="{2F491F75-901B-6302-E412-BB77767D7907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54" creationId="{35FD5C7D-921B-7873-FF17-6A34265F5A17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55" creationId="{F3655061-288C-3A92-4360-40012A020F94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57" creationId="{0CD354D9-B153-52A4-FCCA-FE8C9BB69248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58" creationId="{64137846-72C6-60E9-5C5E-264CCF670418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59" creationId="{BD6AD4BC-AAEC-849E-20F2-159E139826DB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60" creationId="{81545462-5EBA-0581-67E5-120F6F23FE56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62" creationId="{8EA49657-BD77-9891-5F25-983333D810E1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63" creationId="{80EDC50F-DBCA-D717-E5F2-87B9599D2AA7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64" creationId="{C9E48E12-7473-8BC3-47A3-1781F46F8A7D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66" creationId="{D1638D4A-4CEC-977D-9CF4-48325AA97B73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67" creationId="{B618F819-2DDC-0BD8-E928-7EA04D1898A5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68" creationId="{F62889C6-3505-842E-82B7-270DFC87F16B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70" creationId="{6649525E-AC08-A894-7045-2B5086F6F6D6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71" creationId="{24D9DDDA-4D23-5A4C-812B-6839FBC98AA3}"/>
          </ac:spMkLst>
        </pc:spChg>
        <pc:spChg chg="mod">
          <ac:chgData name="Eduardo Pivaral" userId="aa7ee8007814a437" providerId="LiveId" clId="{E8D9B1EF-E6D0-4390-B8A5-C8BC538000F9}" dt="2023-03-08T03:40:22.171" v="1551" actId="27803"/>
          <ac:spMkLst>
            <pc:docMk/>
            <pc:sldMk cId="1134468945" sldId="290"/>
            <ac:spMk id="1072" creationId="{529FDCC9-0872-717B-BA7C-7DC6D4996E61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74" creationId="{4EC0E69E-A7ED-8B4A-7B65-883AB7B1EA95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78" creationId="{80244853-1B97-5C93-2D05-A322CCF8EE11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79" creationId="{8907BE4B-163C-3D42-20A2-54BF3BA2415A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81" creationId="{96FD290B-D563-9377-9A29-FDE01C73E60E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82" creationId="{E842393E-9A75-114C-A291-EC4CEC78ABD8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84" creationId="{E88DD29F-8469-ECB9-407A-72702A36FD81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85" creationId="{01C2CC59-6394-55AC-5E76-997BA60C1D8A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86" creationId="{B4E36B08-F5F0-EB44-79C2-1DCBBF40EB7A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88" creationId="{1A28045E-991C-9E72-C54C-7330D3275AD3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89" creationId="{2506D8CE-19A3-8FA1-FE60-307444BC197C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90" creationId="{F0191BD9-CC92-A7D0-0B5E-53C47CC16ACB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92" creationId="{B275B93E-6C65-8C47-F574-33D30CB9DD40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93" creationId="{6410BB62-2CB0-FECB-57B1-9EA5AC18EDE9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94" creationId="{E2FD1CC4-A385-0F98-BE2F-85B9EBF277AD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96" creationId="{733F9770-AEAF-D6E2-23FE-82115EAE9B9D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97" creationId="{8F9720EC-5438-D66C-56B9-FAC146D3150D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98" creationId="{BB14564D-9881-4D3A-EE4D-A2D044E9A5CD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099" creationId="{FD44662C-C536-BEDC-82B4-5C9AA7E7E2B2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00" creationId="{6DAAD247-45B1-1909-0CB2-3803F2F763E0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01" creationId="{7078EE87-1FF4-AB55-7052-8E79472B23EC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02" creationId="{39442449-9AFC-3783-DB48-0E3873318BC7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04" creationId="{E82B849D-A60A-01B5-3805-09E7A21D922C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05" creationId="{47ED5163-ADBD-F253-1B3D-BD48C8971572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06" creationId="{8FF30849-87E9-1F0F-1E3B-403CC8F358DB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08" creationId="{3EB47CEC-5392-7809-FE7A-59E9B3685DDD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09" creationId="{401D6BD3-2285-CB59-4A87-A2862135F6EA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10" creationId="{636AA6A6-9C7D-FDE7-B3A5-F66257A9EE69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11" creationId="{86FC9B0D-13C3-C957-7FA2-EA90B2C20FB3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12" creationId="{D19196F5-101C-84DF-DB8B-C58C63FE1236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14" creationId="{A1676204-B07F-065E-302F-1E535B421FA8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15" creationId="{FDCED761-E5B6-B6A8-0F32-A6EDBB2C60BB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16" creationId="{B49BAE9D-4536-5CAF-9DC4-D1C2F49B23F3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18" creationId="{49F288F6-35C8-5E0C-3121-660E1F8A8B05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19" creationId="{784F331D-44C8-5FAE-9C83-B2978431681B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21" creationId="{F5D4AAC0-90CB-49A8-E8F2-A29A397AFFC8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22" creationId="{E7C1F3ED-B7C0-0D2C-DC1E-C0C30D35408D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23" creationId="{C9519D28-76A6-559D-266D-A5CE6DB83109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24" creationId="{8DC9D630-7DCB-9959-667C-E30D329DA99F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25" creationId="{62FE08BC-7116-E07B-18FE-AB5198F38A67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26" creationId="{4B98C7AE-2D3B-6D4A-2112-62D4CB697EBD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28" creationId="{E1E25D15-9F70-10F8-544F-2EC1747241B5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29" creationId="{6914A3E5-B1CE-D476-B472-1901FAB0A035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30" creationId="{FAF95DB8-9170-5912-BCE7-B30D8093862C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31" creationId="{055487B7-9646-0582-BC40-DA90445B30AE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32" creationId="{824501F8-91E2-359C-3CB8-EC2BB6015190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33" creationId="{9E815E4D-9FE7-C0CF-DF86-BE5DEFC34BC3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35" creationId="{1D1883E5-BB06-ADB6-5DC4-0F537BCCE462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36" creationId="{3A72B08C-463D-3CC2-ABEA-AE04C18B882F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38" creationId="{11077B3F-3B10-B5CD-27FB-AD802A533E77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39" creationId="{BCC52067-79BC-F4E9-18B4-AC947F82C702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40" creationId="{EFFC429A-F7A2-61E5-C409-016052776D75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41" creationId="{8A90732B-FC65-CA67-6645-416CFBD02532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42" creationId="{FB2C641F-5B20-4B0B-95DE-6982D00583F0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43" creationId="{F5A15781-9E0F-A366-A81A-3AA3895AB1B6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44" creationId="{C36652C1-631D-9144-4A53-325DE617363B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45" creationId="{AEFE4C78-5613-74CD-F5CF-FA2E94B93CD5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46" creationId="{00C5A27B-5FE4-BDF9-5599-82483A8C3DAF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47" creationId="{08C62672-8E94-DD49-E5B9-8264AC239712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48" creationId="{A7BD670E-9514-7F8C-E549-8BD63FA5DD95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50" creationId="{0D600FA8-7D57-D3C6-CFC1-ED952460CA67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51" creationId="{08D81818-256D-1D62-B265-DA0BE83F334B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52" creationId="{FE08D5A7-2A8D-594A-381A-824C329C8DC0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54" creationId="{1AF7F52E-B90F-94DD-59D9-F454495DC7DB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55" creationId="{91D1B0D4-A520-0597-05D9-23856AD83577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56" creationId="{DAF54029-C2A4-3914-A863-434DD30B1632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58" creationId="{39EC79F3-8333-B458-522C-A61465A286D4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59" creationId="{6AD54DE9-F689-BA67-DC37-ECC40C67BAF9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61" creationId="{99279770-8C05-9426-799E-76F8C5B49298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62" creationId="{BE254F4B-723C-3A50-70D5-81E46EFF6F92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63" creationId="{69403472-8BA7-D531-26C9-2FE047A1AFC8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64" creationId="{CD278FAE-3692-28EB-D1DD-CB7C9FA12518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66" creationId="{DCCB3797-260B-9FAC-2CAA-6313055DF304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67" creationId="{C0EE03CD-563B-2D43-0504-7ECC4C867059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68" creationId="{AE0C9344-2E51-B8A3-2EA7-8E410EE7CA45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70" creationId="{48117FB6-21CB-C5E6-FC5C-A5E4B4395359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71" creationId="{997D0559-5CED-53C2-EDA7-77D9B7487FA5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72" creationId="{F2CF146B-8C52-73E6-42DF-EDC16CF8D11B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74" creationId="{F8D305F7-926E-B1A1-A206-64DD41D14F94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75" creationId="{ECEE3D5A-501C-4D67-51BB-802506E38637}"/>
          </ac:spMkLst>
        </pc:spChg>
        <pc:spChg chg="mod">
          <ac:chgData name="Eduardo Pivaral" userId="aa7ee8007814a437" providerId="LiveId" clId="{E8D9B1EF-E6D0-4390-B8A5-C8BC538000F9}" dt="2023-03-08T03:40:39.286" v="1555" actId="27803"/>
          <ac:spMkLst>
            <pc:docMk/>
            <pc:sldMk cId="1134468945" sldId="290"/>
            <ac:spMk id="1176" creationId="{A0433DE0-D03C-CA37-1A3C-F52BC94F3116}"/>
          </ac:spMkLst>
        </pc:spChg>
        <pc:grpChg chg="add del 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6" creationId="{B453AA66-3A51-D2ED-5F4D-77EF45DCC6C5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8" creationId="{CC60CDB8-433E-8685-9160-85974FFDA4E5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" creationId="{FD35EB54-69CB-5702-8BF7-97A5BD56C27B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1" creationId="{915EA859-5544-445C-1264-B670182CB8C7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4" creationId="{7882D9BB-B4B0-592D-3EA7-2123626C49C6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8" creationId="{88371B92-8EDC-228B-E413-94A0A21102AB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22" creationId="{952DCA9A-C572-F3C5-268C-F53ECD88C3DD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26" creationId="{FF7F55AA-AFE8-0E84-A508-AB32B6AFF837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30" creationId="{CADECFAA-3BC5-D3D1-F22E-3446D7CA9543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38" creationId="{96B60626-67E1-5323-E9F3-A410D91F84C5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42" creationId="{834D0952-CC65-CC1E-BEC9-E6C1F93D65D9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48" creationId="{4AB97253-3E26-CBB0-C2BF-4D02B5C8A102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52" creationId="{E6A36F45-08A9-3F40-B928-85DEFB9FA695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55" creationId="{F42C5DB0-6C34-9B61-21ED-3429F6FCE632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62" creationId="{414C7F78-1515-3C63-9734-64E248CC3B74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30" creationId="{95964CCB-0050-33E3-0486-41F97A20D3BF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33" creationId="{9C6CD01B-630A-AF7E-EFC3-41769DFD0F5A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45" creationId="{AB157068-6456-8465-A96E-2A303667AA79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49" creationId="{90CA42FB-DD05-5B9C-0B5F-67161FC9F58E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53" creationId="{AB6AAE15-966B-7792-4BAB-DCDDCBFA4329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56" creationId="{01293C45-EBCB-B182-A456-E5949C92DAEF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61" creationId="{5A8D1E6A-AE9D-7150-0C60-66ABDBB2A3D7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65" creationId="{F0D5CBA6-B217-67F4-8FD1-CEF8D981047F}"/>
          </ac:grpSpMkLst>
        </pc:grpChg>
        <pc:grpChg chg="mod">
          <ac:chgData name="Eduardo Pivaral" userId="aa7ee8007814a437" providerId="LiveId" clId="{E8D9B1EF-E6D0-4390-B8A5-C8BC538000F9}" dt="2023-03-08T03:40:22.171" v="1551" actId="27803"/>
          <ac:grpSpMkLst>
            <pc:docMk/>
            <pc:sldMk cId="1134468945" sldId="290"/>
            <ac:grpSpMk id="1069" creationId="{F5B04C00-CAB9-E9D2-3C63-80FCF14F9664}"/>
          </ac:grpSpMkLst>
        </pc:grpChg>
        <pc:grpChg chg="add del 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073" creationId="{DE060E7C-16E2-8A90-DB56-741CB9983BC3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075" creationId="{973801C3-92E5-C088-43B0-EC4418C60646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076" creationId="{06342868-35AF-15B9-2044-D67D2888F885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077" creationId="{6A918CBD-10CB-FE68-315A-F7563AD06615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080" creationId="{BECE90F5-A9C3-0C52-3420-967896E19F41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083" creationId="{7FCA094D-0F52-32E3-02CD-CD07466B5A38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087" creationId="{CF6F59CB-7485-D741-07A1-8B158AD79877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091" creationId="{CF30B628-C557-2EF5-1EAF-00558BA2B2B2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095" creationId="{7BC9C304-210A-88E2-B300-C08C9AB5680D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03" creationId="{38464607-5B9F-B022-EBDA-63F136E4C44F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07" creationId="{B064B5F7-D464-AA7F-14E2-3B8A39596394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13" creationId="{ED90EC1A-ECF6-044A-A002-F96A574367DA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17" creationId="{A152D264-6CFE-02C4-0003-22A9086C57C8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20" creationId="{CFD5B7C6-6023-86FF-08DC-ED0141063A99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27" creationId="{815745A8-9AFE-8F5A-77B7-C11C7C3A75C3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34" creationId="{BCB27B55-5698-A7B0-C7AD-AF91029EBB77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37" creationId="{0A4F582A-E264-B4FD-DFC5-D4381611785D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49" creationId="{B5C4E5BF-23F0-FB74-52D2-3D4BADB4801E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53" creationId="{AF4DE195-C198-2763-FCC7-3CF2044E79BD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57" creationId="{5FC870D7-6ABD-BAF9-D9B0-09A4722F760F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60" creationId="{583F26EF-BA0C-6E1F-F161-395155B6C383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65" creationId="{71D0B2B9-56CC-1289-2E1C-F55AA2F20A7A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69" creationId="{ADEC8068-D9B8-D228-83F3-2F73604D5B66}"/>
          </ac:grpSpMkLst>
        </pc:grpChg>
        <pc:grpChg chg="mod">
          <ac:chgData name="Eduardo Pivaral" userId="aa7ee8007814a437" providerId="LiveId" clId="{E8D9B1EF-E6D0-4390-B8A5-C8BC538000F9}" dt="2023-03-08T03:40:39.286" v="1555" actId="27803"/>
          <ac:grpSpMkLst>
            <pc:docMk/>
            <pc:sldMk cId="1134468945" sldId="290"/>
            <ac:grpSpMk id="1173" creationId="{F5B4319E-EF3B-AD1C-4F87-9FE65FDEAF37}"/>
          </ac:grpSpMkLst>
        </pc:grpChg>
        <pc:picChg chg="add del mod">
          <ac:chgData name="Eduardo Pivaral" userId="aa7ee8007814a437" providerId="LiveId" clId="{E8D9B1EF-E6D0-4390-B8A5-C8BC538000F9}" dt="2023-03-08T03:40:39.286" v="1555" actId="27803"/>
          <ac:picMkLst>
            <pc:docMk/>
            <pc:sldMk cId="1134468945" sldId="290"/>
            <ac:picMk id="4" creationId="{35C295D4-123F-0B7B-8F0F-C6C13DFBB8C7}"/>
          </ac:picMkLst>
        </pc:picChg>
        <pc:picChg chg="add del mod ord">
          <ac:chgData name="Eduardo Pivaral" userId="aa7ee8007814a437" providerId="LiveId" clId="{E8D9B1EF-E6D0-4390-B8A5-C8BC538000F9}" dt="2023-03-08T03:41:23.545" v="1557" actId="478"/>
          <ac:picMkLst>
            <pc:docMk/>
            <pc:sldMk cId="1134468945" sldId="290"/>
            <ac:picMk id="5" creationId="{85E757A4-F9CF-69B3-22B7-91FA01F111B5}"/>
          </ac:picMkLst>
        </pc:picChg>
        <pc:picChg chg="add del mod">
          <ac:chgData name="Eduardo Pivaral" userId="aa7ee8007814a437" providerId="LiveId" clId="{E8D9B1EF-E6D0-4390-B8A5-C8BC538000F9}" dt="2023-03-08T02:40:26.243" v="119" actId="21"/>
          <ac:picMkLst>
            <pc:docMk/>
            <pc:sldMk cId="1134468945" sldId="290"/>
            <ac:picMk id="1026" creationId="{C4BE5BAE-9723-3E0A-920F-26BC1AAFEE32}"/>
          </ac:picMkLst>
        </pc:picChg>
      </pc:sldChg>
      <pc:sldChg chg="addSp delSp modSp mod setBg">
        <pc:chgData name="Eduardo Pivaral" userId="aa7ee8007814a437" providerId="LiveId" clId="{E8D9B1EF-E6D0-4390-B8A5-C8BC538000F9}" dt="2023-03-08T03:37:13.307" v="1537" actId="1076"/>
        <pc:sldMkLst>
          <pc:docMk/>
          <pc:sldMk cId="2638208104" sldId="292"/>
        </pc:sldMkLst>
        <pc:spChg chg="mod">
          <ac:chgData name="Eduardo Pivaral" userId="aa7ee8007814a437" providerId="LiveId" clId="{E8D9B1EF-E6D0-4390-B8A5-C8BC538000F9}" dt="2023-03-08T03:00:53.063" v="1072" actId="1076"/>
          <ac:spMkLst>
            <pc:docMk/>
            <pc:sldMk cId="2638208104" sldId="292"/>
            <ac:spMk id="2" creationId="{7A4919D0-F177-4BBA-9A0B-DBA69E2ED764}"/>
          </ac:spMkLst>
        </pc:spChg>
        <pc:spChg chg="del">
          <ac:chgData name="Eduardo Pivaral" userId="aa7ee8007814a437" providerId="LiveId" clId="{E8D9B1EF-E6D0-4390-B8A5-C8BC538000F9}" dt="2023-03-08T02:34:54.196" v="97" actId="478"/>
          <ac:spMkLst>
            <pc:docMk/>
            <pc:sldMk cId="2638208104" sldId="292"/>
            <ac:spMk id="9" creationId="{6E09943B-4EA1-FCCB-1705-6D28FD995D1F}"/>
          </ac:spMkLst>
        </pc:spChg>
        <pc:spChg chg="mod">
          <ac:chgData name="Eduardo Pivaral" userId="aa7ee8007814a437" providerId="LiveId" clId="{E8D9B1EF-E6D0-4390-B8A5-C8BC538000F9}" dt="2023-03-08T03:00:53.063" v="1072" actId="1076"/>
          <ac:spMkLst>
            <pc:docMk/>
            <pc:sldMk cId="2638208104" sldId="292"/>
            <ac:spMk id="15" creationId="{A318BFED-C11B-BAE7-30F0-102361BB7F48}"/>
          </ac:spMkLst>
        </pc:spChg>
        <pc:picChg chg="add del mod ord">
          <ac:chgData name="Eduardo Pivaral" userId="aa7ee8007814a437" providerId="LiveId" clId="{E8D9B1EF-E6D0-4390-B8A5-C8BC538000F9}" dt="2023-03-08T03:09:50.924" v="1406" actId="478"/>
          <ac:picMkLst>
            <pc:docMk/>
            <pc:sldMk cId="2638208104" sldId="292"/>
            <ac:picMk id="4" creationId="{8AB2CE5A-AD66-5BD2-7871-CC2A54970D21}"/>
          </ac:picMkLst>
        </pc:picChg>
        <pc:picChg chg="add del mod ord">
          <ac:chgData name="Eduardo Pivaral" userId="aa7ee8007814a437" providerId="LiveId" clId="{E8D9B1EF-E6D0-4390-B8A5-C8BC538000F9}" dt="2023-03-08T03:19:15.785" v="1444" actId="478"/>
          <ac:picMkLst>
            <pc:docMk/>
            <pc:sldMk cId="2638208104" sldId="292"/>
            <ac:picMk id="6" creationId="{05062E75-0F50-EA4E-CA06-4AF06C9B8FF6}"/>
          </ac:picMkLst>
        </pc:picChg>
        <pc:picChg chg="add del mod ord">
          <ac:chgData name="Eduardo Pivaral" userId="aa7ee8007814a437" providerId="LiveId" clId="{E8D9B1EF-E6D0-4390-B8A5-C8BC538000F9}" dt="2023-03-08T03:21:57.207" v="1453" actId="478"/>
          <ac:picMkLst>
            <pc:docMk/>
            <pc:sldMk cId="2638208104" sldId="292"/>
            <ac:picMk id="18" creationId="{26F7B687-243F-47A1-D215-07331D5F7089}"/>
          </ac:picMkLst>
        </pc:picChg>
        <pc:picChg chg="add del mod ord">
          <ac:chgData name="Eduardo Pivaral" userId="aa7ee8007814a437" providerId="LiveId" clId="{E8D9B1EF-E6D0-4390-B8A5-C8BC538000F9}" dt="2023-03-08T03:31:29.486" v="1463" actId="478"/>
          <ac:picMkLst>
            <pc:docMk/>
            <pc:sldMk cId="2638208104" sldId="292"/>
            <ac:picMk id="20" creationId="{DCA2F582-71D3-4BF7-5243-7823AEB591B4}"/>
          </ac:picMkLst>
        </pc:picChg>
        <pc:picChg chg="add mod ord">
          <ac:chgData name="Eduardo Pivaral" userId="aa7ee8007814a437" providerId="LiveId" clId="{E8D9B1EF-E6D0-4390-B8A5-C8BC538000F9}" dt="2023-03-08T03:37:13.307" v="1537" actId="1076"/>
          <ac:picMkLst>
            <pc:docMk/>
            <pc:sldMk cId="2638208104" sldId="292"/>
            <ac:picMk id="22" creationId="{9210A33A-95CB-14F9-580A-6A9FB430DBAD}"/>
          </ac:picMkLst>
        </pc:picChg>
        <pc:picChg chg="add del mod">
          <ac:chgData name="Eduardo Pivaral" userId="aa7ee8007814a437" providerId="LiveId" clId="{E8D9B1EF-E6D0-4390-B8A5-C8BC538000F9}" dt="2023-03-08T03:37:08.221" v="1536" actId="478"/>
          <ac:picMkLst>
            <pc:docMk/>
            <pc:sldMk cId="2638208104" sldId="292"/>
            <ac:picMk id="23" creationId="{A4F8837A-C4A0-CC47-4C71-476C15C69C17}"/>
          </ac:picMkLst>
        </pc:picChg>
        <pc:inkChg chg="add del">
          <ac:chgData name="Eduardo Pivaral" userId="aa7ee8007814a437" providerId="LiveId" clId="{E8D9B1EF-E6D0-4390-B8A5-C8BC538000F9}" dt="2023-03-08T03:17:44.886" v="1426" actId="9405"/>
          <ac:inkMkLst>
            <pc:docMk/>
            <pc:sldMk cId="2638208104" sldId="292"/>
            <ac:inkMk id="7" creationId="{49C92028-13B8-449B-31FE-D42BC9350B0D}"/>
          </ac:inkMkLst>
        </pc:inkChg>
        <pc:inkChg chg="add del">
          <ac:chgData name="Eduardo Pivaral" userId="aa7ee8007814a437" providerId="LiveId" clId="{E8D9B1EF-E6D0-4390-B8A5-C8BC538000F9}" dt="2023-03-08T03:17:53.587" v="1428" actId="9405"/>
          <ac:inkMkLst>
            <pc:docMk/>
            <pc:sldMk cId="2638208104" sldId="292"/>
            <ac:inkMk id="8" creationId="{6AA69ED2-C430-7EFE-8EDE-85B466A2CA7F}"/>
          </ac:inkMkLst>
        </pc:inkChg>
        <pc:inkChg chg="add del">
          <ac:chgData name="Eduardo Pivaral" userId="aa7ee8007814a437" providerId="LiveId" clId="{E8D9B1EF-E6D0-4390-B8A5-C8BC538000F9}" dt="2023-03-08T03:18:06.551" v="1430" actId="9405"/>
          <ac:inkMkLst>
            <pc:docMk/>
            <pc:sldMk cId="2638208104" sldId="292"/>
            <ac:inkMk id="10" creationId="{1BC32EA5-C853-4999-F92B-28A7AD1D5EA4}"/>
          </ac:inkMkLst>
        </pc:inkChg>
        <pc:inkChg chg="add del">
          <ac:chgData name="Eduardo Pivaral" userId="aa7ee8007814a437" providerId="LiveId" clId="{E8D9B1EF-E6D0-4390-B8A5-C8BC538000F9}" dt="2023-03-08T03:19:03.460" v="1440" actId="9405"/>
          <ac:inkMkLst>
            <pc:docMk/>
            <pc:sldMk cId="2638208104" sldId="292"/>
            <ac:inkMk id="11" creationId="{F163982C-03CE-CCB1-2D14-BFBDF67B557D}"/>
          </ac:inkMkLst>
        </pc:inkChg>
        <pc:inkChg chg="add del">
          <ac:chgData name="Eduardo Pivaral" userId="aa7ee8007814a437" providerId="LiveId" clId="{E8D9B1EF-E6D0-4390-B8A5-C8BC538000F9}" dt="2023-03-08T03:18:35.832" v="1435" actId="9405"/>
          <ac:inkMkLst>
            <pc:docMk/>
            <pc:sldMk cId="2638208104" sldId="292"/>
            <ac:inkMk id="12" creationId="{299EA9CC-D104-48B3-5212-597AC8428E35}"/>
          </ac:inkMkLst>
        </pc:inkChg>
        <pc:inkChg chg="add del">
          <ac:chgData name="Eduardo Pivaral" userId="aa7ee8007814a437" providerId="LiveId" clId="{E8D9B1EF-E6D0-4390-B8A5-C8BC538000F9}" dt="2023-03-08T03:18:34.746" v="1434" actId="9405"/>
          <ac:inkMkLst>
            <pc:docMk/>
            <pc:sldMk cId="2638208104" sldId="292"/>
            <ac:inkMk id="13" creationId="{08573987-93E6-99DF-0FB1-913BE2B3569E}"/>
          </ac:inkMkLst>
        </pc:inkChg>
        <pc:inkChg chg="add del">
          <ac:chgData name="Eduardo Pivaral" userId="aa7ee8007814a437" providerId="LiveId" clId="{E8D9B1EF-E6D0-4390-B8A5-C8BC538000F9}" dt="2023-03-08T03:19:02.678" v="1439" actId="9405"/>
          <ac:inkMkLst>
            <pc:docMk/>
            <pc:sldMk cId="2638208104" sldId="292"/>
            <ac:inkMk id="14" creationId="{44327484-F9A5-64C4-3B0B-E6528CA7BF41}"/>
          </ac:inkMkLst>
        </pc:inkChg>
        <pc:inkChg chg="add del">
          <ac:chgData name="Eduardo Pivaral" userId="aa7ee8007814a437" providerId="LiveId" clId="{E8D9B1EF-E6D0-4390-B8A5-C8BC538000F9}" dt="2023-03-08T03:19:02.092" v="1438" actId="9405"/>
          <ac:inkMkLst>
            <pc:docMk/>
            <pc:sldMk cId="2638208104" sldId="292"/>
            <ac:inkMk id="16" creationId="{4AAEBEF5-7E96-BFA4-266A-193AF166B220}"/>
          </ac:inkMkLst>
        </pc:inkChg>
      </pc:sldChg>
      <pc:sldChg chg="addSp delSp modSp add mod">
        <pc:chgData name="Eduardo Pivaral" userId="aa7ee8007814a437" providerId="LiveId" clId="{E8D9B1EF-E6D0-4390-B8A5-C8BC538000F9}" dt="2023-03-08T03:48:12.869" v="1560" actId="1076"/>
        <pc:sldMkLst>
          <pc:docMk/>
          <pc:sldMk cId="3558082122" sldId="2147470317"/>
        </pc:sldMkLst>
        <pc:spChg chg="mod">
          <ac:chgData name="Eduardo Pivaral" userId="aa7ee8007814a437" providerId="LiveId" clId="{E8D9B1EF-E6D0-4390-B8A5-C8BC538000F9}" dt="2023-03-08T02:45:25.327" v="193" actId="20577"/>
          <ac:spMkLst>
            <pc:docMk/>
            <pc:sldMk cId="3558082122" sldId="2147470317"/>
            <ac:spMk id="2" creationId="{09FE9B2A-3513-33CE-9A73-ED8D682CBA67}"/>
          </ac:spMkLst>
        </pc:spChg>
        <pc:spChg chg="del">
          <ac:chgData name="Eduardo Pivaral" userId="aa7ee8007814a437" providerId="LiveId" clId="{E8D9B1EF-E6D0-4390-B8A5-C8BC538000F9}" dt="2023-03-08T02:45:30.629" v="194" actId="478"/>
          <ac:spMkLst>
            <pc:docMk/>
            <pc:sldMk cId="3558082122" sldId="2147470317"/>
            <ac:spMk id="3" creationId="{5C07ADE6-048E-E4EA-4088-196A40552710}"/>
          </ac:spMkLst>
        </pc:spChg>
        <pc:spChg chg="add mod">
          <ac:chgData name="Eduardo Pivaral" userId="aa7ee8007814a437" providerId="LiveId" clId="{E8D9B1EF-E6D0-4390-B8A5-C8BC538000F9}" dt="2023-03-08T03:36:02.743" v="1526" actId="1076"/>
          <ac:spMkLst>
            <pc:docMk/>
            <pc:sldMk cId="3558082122" sldId="2147470317"/>
            <ac:spMk id="7" creationId="{334FD744-9CCE-6398-BBF1-91D46363BC07}"/>
          </ac:spMkLst>
        </pc:spChg>
        <pc:spChg chg="add mod">
          <ac:chgData name="Eduardo Pivaral" userId="aa7ee8007814a437" providerId="LiveId" clId="{E8D9B1EF-E6D0-4390-B8A5-C8BC538000F9}" dt="2023-03-08T03:36:09.497" v="1527" actId="1076"/>
          <ac:spMkLst>
            <pc:docMk/>
            <pc:sldMk cId="3558082122" sldId="2147470317"/>
            <ac:spMk id="8" creationId="{84E25B32-F932-8AEC-7F61-D045A8D79265}"/>
          </ac:spMkLst>
        </pc:spChg>
        <pc:picChg chg="add mod">
          <ac:chgData name="Eduardo Pivaral" userId="aa7ee8007814a437" providerId="LiveId" clId="{E8D9B1EF-E6D0-4390-B8A5-C8BC538000F9}" dt="2023-03-08T03:48:12.869" v="1560" actId="1076"/>
          <ac:picMkLst>
            <pc:docMk/>
            <pc:sldMk cId="3558082122" sldId="2147470317"/>
            <ac:picMk id="5" creationId="{33612676-618C-6DA9-EF60-D61579C7FB13}"/>
          </ac:picMkLst>
        </pc:picChg>
        <pc:picChg chg="mod">
          <ac:chgData name="Eduardo Pivaral" userId="aa7ee8007814a437" providerId="LiveId" clId="{E8D9B1EF-E6D0-4390-B8A5-C8BC538000F9}" dt="2023-03-08T02:51:17.003" v="243" actId="1076"/>
          <ac:picMkLst>
            <pc:docMk/>
            <pc:sldMk cId="3558082122" sldId="2147470317"/>
            <ac:picMk id="6" creationId="{9843BBCE-226E-AF24-EFBB-33E14C0A6904}"/>
          </ac:picMkLst>
        </pc:picChg>
      </pc:sldChg>
      <pc:sldChg chg="modSp add del mod">
        <pc:chgData name="Eduardo Pivaral" userId="aa7ee8007814a437" providerId="LiveId" clId="{E8D9B1EF-E6D0-4390-B8A5-C8BC538000F9}" dt="2023-03-08T03:41:27.473" v="1558" actId="2696"/>
        <pc:sldMkLst>
          <pc:docMk/>
          <pc:sldMk cId="3043638532" sldId="2147470318"/>
        </pc:sldMkLst>
        <pc:picChg chg="mod">
          <ac:chgData name="Eduardo Pivaral" userId="aa7ee8007814a437" providerId="LiveId" clId="{E8D9B1EF-E6D0-4390-B8A5-C8BC538000F9}" dt="2023-03-08T03:39:18.534" v="1543" actId="1076"/>
          <ac:picMkLst>
            <pc:docMk/>
            <pc:sldMk cId="3043638532" sldId="2147470318"/>
            <ac:picMk id="6" creationId="{73181B6F-BB4F-7FC7-5526-01A398F037B7}"/>
          </ac:picMkLst>
        </pc:picChg>
      </pc:sldChg>
      <pc:sldChg chg="addSp delSp modSp add mod">
        <pc:chgData name="Eduardo Pivaral" userId="aa7ee8007814a437" providerId="LiveId" clId="{E8D9B1EF-E6D0-4390-B8A5-C8BC538000F9}" dt="2023-03-08T03:35:29.863" v="1522" actId="1076"/>
        <pc:sldMkLst>
          <pc:docMk/>
          <pc:sldMk cId="2940584737" sldId="2147470321"/>
        </pc:sldMkLst>
        <pc:spChg chg="del">
          <ac:chgData name="Eduardo Pivaral" userId="aa7ee8007814a437" providerId="LiveId" clId="{E8D9B1EF-E6D0-4390-B8A5-C8BC538000F9}" dt="2023-03-08T03:01:30.964" v="1075" actId="478"/>
          <ac:spMkLst>
            <pc:docMk/>
            <pc:sldMk cId="2940584737" sldId="2147470321"/>
            <ac:spMk id="2" creationId="{5CDCB97C-9AEF-1266-6C51-21CC2D9DEEE8}"/>
          </ac:spMkLst>
        </pc:spChg>
        <pc:spChg chg="add del mod">
          <ac:chgData name="Eduardo Pivaral" userId="aa7ee8007814a437" providerId="LiveId" clId="{E8D9B1EF-E6D0-4390-B8A5-C8BC538000F9}" dt="2023-03-08T03:03:32.187" v="1109" actId="478"/>
          <ac:spMkLst>
            <pc:docMk/>
            <pc:sldMk cId="2940584737" sldId="2147470321"/>
            <ac:spMk id="5" creationId="{834F69B9-F23D-F989-F697-2A4E6E2D57AC}"/>
          </ac:spMkLst>
        </pc:spChg>
        <pc:spChg chg="add del mod">
          <ac:chgData name="Eduardo Pivaral" userId="aa7ee8007814a437" providerId="LiveId" clId="{E8D9B1EF-E6D0-4390-B8A5-C8BC538000F9}" dt="2023-03-08T03:08:06.069" v="1383" actId="478"/>
          <ac:spMkLst>
            <pc:docMk/>
            <pc:sldMk cId="2940584737" sldId="2147470321"/>
            <ac:spMk id="6" creationId="{CCB06C71-397E-FED0-0959-60F84DDA94B1}"/>
          </ac:spMkLst>
        </pc:spChg>
        <pc:spChg chg="add del mod">
          <ac:chgData name="Eduardo Pivaral" userId="aa7ee8007814a437" providerId="LiveId" clId="{E8D9B1EF-E6D0-4390-B8A5-C8BC538000F9}" dt="2023-03-08T03:07:53.773" v="1379" actId="478"/>
          <ac:spMkLst>
            <pc:docMk/>
            <pc:sldMk cId="2940584737" sldId="2147470321"/>
            <ac:spMk id="7" creationId="{34CF7810-B357-7540-26D3-FEED480A6210}"/>
          </ac:spMkLst>
        </pc:spChg>
        <pc:spChg chg="add del mod">
          <ac:chgData name="Eduardo Pivaral" userId="aa7ee8007814a437" providerId="LiveId" clId="{E8D9B1EF-E6D0-4390-B8A5-C8BC538000F9}" dt="2023-03-08T03:07:50.287" v="1377" actId="478"/>
          <ac:spMkLst>
            <pc:docMk/>
            <pc:sldMk cId="2940584737" sldId="2147470321"/>
            <ac:spMk id="8" creationId="{76B7F62F-4CAA-41EE-2EDD-ED7336E9597C}"/>
          </ac:spMkLst>
        </pc:spChg>
        <pc:spChg chg="add del mod">
          <ac:chgData name="Eduardo Pivaral" userId="aa7ee8007814a437" providerId="LiveId" clId="{E8D9B1EF-E6D0-4390-B8A5-C8BC538000F9}" dt="2023-03-08T03:08:06.069" v="1383" actId="478"/>
          <ac:spMkLst>
            <pc:docMk/>
            <pc:sldMk cId="2940584737" sldId="2147470321"/>
            <ac:spMk id="12" creationId="{CCEA1A01-FE82-5D31-E6AA-8797B93BC07D}"/>
          </ac:spMkLst>
        </pc:spChg>
        <pc:spChg chg="add del mod">
          <ac:chgData name="Eduardo Pivaral" userId="aa7ee8007814a437" providerId="LiveId" clId="{E8D9B1EF-E6D0-4390-B8A5-C8BC538000F9}" dt="2023-03-08T03:07:56.863" v="1381" actId="478"/>
          <ac:spMkLst>
            <pc:docMk/>
            <pc:sldMk cId="2940584737" sldId="2147470321"/>
            <ac:spMk id="13" creationId="{2741BEE9-7E5E-E7A1-AE7B-48186D84EFB8}"/>
          </ac:spMkLst>
        </pc:spChg>
        <pc:spChg chg="add del mod">
          <ac:chgData name="Eduardo Pivaral" userId="aa7ee8007814a437" providerId="LiveId" clId="{E8D9B1EF-E6D0-4390-B8A5-C8BC538000F9}" dt="2023-03-08T03:07:50.287" v="1377" actId="478"/>
          <ac:spMkLst>
            <pc:docMk/>
            <pc:sldMk cId="2940584737" sldId="2147470321"/>
            <ac:spMk id="14" creationId="{9DB1EF02-FC4C-5B45-7AE7-125F5F1E5703}"/>
          </ac:spMkLst>
        </pc:spChg>
        <pc:spChg chg="add del mod">
          <ac:chgData name="Eduardo Pivaral" userId="aa7ee8007814a437" providerId="LiveId" clId="{E8D9B1EF-E6D0-4390-B8A5-C8BC538000F9}" dt="2023-03-08T03:08:33.825" v="1387"/>
          <ac:spMkLst>
            <pc:docMk/>
            <pc:sldMk cId="2940584737" sldId="2147470321"/>
            <ac:spMk id="20" creationId="{2451C80B-BD7C-19DE-6C11-366775AFDDE4}"/>
          </ac:spMkLst>
        </pc:spChg>
        <pc:spChg chg="add del mod">
          <ac:chgData name="Eduardo Pivaral" userId="aa7ee8007814a437" providerId="LiveId" clId="{E8D9B1EF-E6D0-4390-B8A5-C8BC538000F9}" dt="2023-03-08T03:08:33.825" v="1387"/>
          <ac:spMkLst>
            <pc:docMk/>
            <pc:sldMk cId="2940584737" sldId="2147470321"/>
            <ac:spMk id="21" creationId="{F9099322-6E8D-23C1-F447-1D63046FB957}"/>
          </ac:spMkLst>
        </pc:spChg>
        <pc:spChg chg="add del mod">
          <ac:chgData name="Eduardo Pivaral" userId="aa7ee8007814a437" providerId="LiveId" clId="{E8D9B1EF-E6D0-4390-B8A5-C8BC538000F9}" dt="2023-03-08T03:08:33.825" v="1387"/>
          <ac:spMkLst>
            <pc:docMk/>
            <pc:sldMk cId="2940584737" sldId="2147470321"/>
            <ac:spMk id="22" creationId="{F2CA78E2-6BC9-CA14-FF8C-B4B339BF7579}"/>
          </ac:spMkLst>
        </pc:spChg>
        <pc:picChg chg="mod">
          <ac:chgData name="Eduardo Pivaral" userId="aa7ee8007814a437" providerId="LiveId" clId="{E8D9B1EF-E6D0-4390-B8A5-C8BC538000F9}" dt="2023-03-08T03:34:24.543" v="1505" actId="1076"/>
          <ac:picMkLst>
            <pc:docMk/>
            <pc:sldMk cId="2940584737" sldId="2147470321"/>
            <ac:picMk id="3" creationId="{29A7BF75-9280-1DA8-3AA3-E1E75A0A26BF}"/>
          </ac:picMkLst>
        </pc:picChg>
        <pc:picChg chg="add del mod">
          <ac:chgData name="Eduardo Pivaral" userId="aa7ee8007814a437" providerId="LiveId" clId="{E8D9B1EF-E6D0-4390-B8A5-C8BC538000F9}" dt="2023-03-08T03:34:54.097" v="1510" actId="478"/>
          <ac:picMkLst>
            <pc:docMk/>
            <pc:sldMk cId="2940584737" sldId="2147470321"/>
            <ac:picMk id="4" creationId="{98154D48-AE68-49B8-798D-A06E0DD0FC2D}"/>
          </ac:picMkLst>
        </pc:picChg>
        <pc:picChg chg="add del mod">
          <ac:chgData name="Eduardo Pivaral" userId="aa7ee8007814a437" providerId="LiveId" clId="{E8D9B1EF-E6D0-4390-B8A5-C8BC538000F9}" dt="2023-03-08T03:07:50.287" v="1377" actId="478"/>
          <ac:picMkLst>
            <pc:docMk/>
            <pc:sldMk cId="2940584737" sldId="2147470321"/>
            <ac:picMk id="9" creationId="{9FEAA83B-B69F-A70E-D4E0-0C531746A0B0}"/>
          </ac:picMkLst>
        </pc:picChg>
        <pc:picChg chg="add del mod">
          <ac:chgData name="Eduardo Pivaral" userId="aa7ee8007814a437" providerId="LiveId" clId="{E8D9B1EF-E6D0-4390-B8A5-C8BC538000F9}" dt="2023-03-08T03:08:06.069" v="1383" actId="478"/>
          <ac:picMkLst>
            <pc:docMk/>
            <pc:sldMk cId="2940584737" sldId="2147470321"/>
            <ac:picMk id="10" creationId="{F15FB1FF-C90F-D47D-981D-1B709A203014}"/>
          </ac:picMkLst>
        </pc:picChg>
        <pc:picChg chg="add del mod">
          <ac:chgData name="Eduardo Pivaral" userId="aa7ee8007814a437" providerId="LiveId" clId="{E8D9B1EF-E6D0-4390-B8A5-C8BC538000F9}" dt="2023-03-08T03:07:51.953" v="1378" actId="478"/>
          <ac:picMkLst>
            <pc:docMk/>
            <pc:sldMk cId="2940584737" sldId="2147470321"/>
            <ac:picMk id="11" creationId="{78C2A4F3-4086-0F7F-2FED-F22C59ED3B7D}"/>
          </ac:picMkLst>
        </pc:picChg>
        <pc:picChg chg="add del mod">
          <ac:chgData name="Eduardo Pivaral" userId="aa7ee8007814a437" providerId="LiveId" clId="{E8D9B1EF-E6D0-4390-B8A5-C8BC538000F9}" dt="2023-03-08T03:07:50.287" v="1377" actId="478"/>
          <ac:picMkLst>
            <pc:docMk/>
            <pc:sldMk cId="2940584737" sldId="2147470321"/>
            <ac:picMk id="15" creationId="{6830BBA7-631F-3C0B-70CF-838B536C32D8}"/>
          </ac:picMkLst>
        </pc:picChg>
        <pc:picChg chg="add del mod">
          <ac:chgData name="Eduardo Pivaral" userId="aa7ee8007814a437" providerId="LiveId" clId="{E8D9B1EF-E6D0-4390-B8A5-C8BC538000F9}" dt="2023-03-08T03:08:06.069" v="1383" actId="478"/>
          <ac:picMkLst>
            <pc:docMk/>
            <pc:sldMk cId="2940584737" sldId="2147470321"/>
            <ac:picMk id="16" creationId="{8F05B56F-C0EA-7A5C-C9DD-6C9BE3E5CA74}"/>
          </ac:picMkLst>
        </pc:picChg>
        <pc:picChg chg="add del mod">
          <ac:chgData name="Eduardo Pivaral" userId="aa7ee8007814a437" providerId="LiveId" clId="{E8D9B1EF-E6D0-4390-B8A5-C8BC538000F9}" dt="2023-03-08T03:07:54.760" v="1380" actId="478"/>
          <ac:picMkLst>
            <pc:docMk/>
            <pc:sldMk cId="2940584737" sldId="2147470321"/>
            <ac:picMk id="17" creationId="{6CCD7E94-5599-868A-A1A0-D4F5F3F4C0E0}"/>
          </ac:picMkLst>
        </pc:picChg>
        <pc:picChg chg="add mod">
          <ac:chgData name="Eduardo Pivaral" userId="aa7ee8007814a437" providerId="LiveId" clId="{E8D9B1EF-E6D0-4390-B8A5-C8BC538000F9}" dt="2023-03-08T03:06:19.259" v="1373" actId="571"/>
          <ac:picMkLst>
            <pc:docMk/>
            <pc:sldMk cId="2940584737" sldId="2147470321"/>
            <ac:picMk id="18" creationId="{2B7EBB61-66DB-2476-D669-9B74340924AA}"/>
          </ac:picMkLst>
        </pc:picChg>
        <pc:picChg chg="add mod">
          <ac:chgData name="Eduardo Pivaral" userId="aa7ee8007814a437" providerId="LiveId" clId="{E8D9B1EF-E6D0-4390-B8A5-C8BC538000F9}" dt="2023-03-08T03:35:16.850" v="1518" actId="14100"/>
          <ac:picMkLst>
            <pc:docMk/>
            <pc:sldMk cId="2940584737" sldId="2147470321"/>
            <ac:picMk id="19" creationId="{25CB0061-D0E0-1D04-7092-3FCA2C8B0663}"/>
          </ac:picMkLst>
        </pc:picChg>
        <pc:picChg chg="add del mod">
          <ac:chgData name="Eduardo Pivaral" userId="aa7ee8007814a437" providerId="LiveId" clId="{E8D9B1EF-E6D0-4390-B8A5-C8BC538000F9}" dt="2023-03-08T03:08:33.825" v="1387"/>
          <ac:picMkLst>
            <pc:docMk/>
            <pc:sldMk cId="2940584737" sldId="2147470321"/>
            <ac:picMk id="23" creationId="{05C1C8F2-C515-D76A-0BA1-91EE9DF3F991}"/>
          </ac:picMkLst>
        </pc:picChg>
        <pc:picChg chg="add del mod">
          <ac:chgData name="Eduardo Pivaral" userId="aa7ee8007814a437" providerId="LiveId" clId="{E8D9B1EF-E6D0-4390-B8A5-C8BC538000F9}" dt="2023-03-08T03:08:33.825" v="1387"/>
          <ac:picMkLst>
            <pc:docMk/>
            <pc:sldMk cId="2940584737" sldId="2147470321"/>
            <ac:picMk id="24" creationId="{9F264FFE-095B-9345-A4DD-EB4C3A54CC69}"/>
          </ac:picMkLst>
        </pc:picChg>
        <pc:picChg chg="add del mod">
          <ac:chgData name="Eduardo Pivaral" userId="aa7ee8007814a437" providerId="LiveId" clId="{E8D9B1EF-E6D0-4390-B8A5-C8BC538000F9}" dt="2023-03-08T03:08:33.825" v="1387"/>
          <ac:picMkLst>
            <pc:docMk/>
            <pc:sldMk cId="2940584737" sldId="2147470321"/>
            <ac:picMk id="25" creationId="{D58948BE-C649-6915-8711-DC567A8F128C}"/>
          </ac:picMkLst>
        </pc:picChg>
        <pc:picChg chg="add mod">
          <ac:chgData name="Eduardo Pivaral" userId="aa7ee8007814a437" providerId="LiveId" clId="{E8D9B1EF-E6D0-4390-B8A5-C8BC538000F9}" dt="2023-03-08T03:35:26.098" v="1521" actId="1076"/>
          <ac:picMkLst>
            <pc:docMk/>
            <pc:sldMk cId="2940584737" sldId="2147470321"/>
            <ac:picMk id="26" creationId="{D5E6E4F5-8C0B-035F-3357-A1D6354F4A35}"/>
          </ac:picMkLst>
        </pc:picChg>
        <pc:cxnChg chg="add mod">
          <ac:chgData name="Eduardo Pivaral" userId="aa7ee8007814a437" providerId="LiveId" clId="{E8D9B1EF-E6D0-4390-B8A5-C8BC538000F9}" dt="2023-03-08T03:35:29.863" v="1522" actId="1076"/>
          <ac:cxnSpMkLst>
            <pc:docMk/>
            <pc:sldMk cId="2940584737" sldId="2147470321"/>
            <ac:cxnSpMk id="28" creationId="{D334D321-8A80-C013-677C-FE41875C225C}"/>
          </ac:cxnSpMkLst>
        </pc:cxn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44C80A-77CA-40B2-B5D9-96CCCE9171E3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GT"/>
        </a:p>
      </dgm:t>
    </dgm:pt>
    <dgm:pt modelId="{6873FF7A-0F33-4AEB-91B1-E09C01831843}">
      <dgm:prSet phldrT="[Text]"/>
      <dgm:spPr/>
      <dgm:t>
        <a:bodyPr/>
        <a:lstStyle/>
        <a:p>
          <a:r>
            <a:rPr lang="en-US" dirty="0"/>
            <a:t>Ingesta</a:t>
          </a:r>
          <a:endParaRPr lang="es-GT" dirty="0"/>
        </a:p>
      </dgm:t>
    </dgm:pt>
    <dgm:pt modelId="{F1789615-5DB4-4942-AD35-5857E9DD7774}" type="parTrans" cxnId="{D390BC41-852B-4927-AF6A-D42ADB004EF3}">
      <dgm:prSet/>
      <dgm:spPr/>
      <dgm:t>
        <a:bodyPr/>
        <a:lstStyle/>
        <a:p>
          <a:endParaRPr lang="es-GT"/>
        </a:p>
      </dgm:t>
    </dgm:pt>
    <dgm:pt modelId="{C1DC2CA7-D1DA-4EAB-8744-AE46EFACD9AF}" type="sibTrans" cxnId="{D390BC41-852B-4927-AF6A-D42ADB004EF3}">
      <dgm:prSet/>
      <dgm:spPr/>
      <dgm:t>
        <a:bodyPr/>
        <a:lstStyle/>
        <a:p>
          <a:endParaRPr lang="es-GT"/>
        </a:p>
      </dgm:t>
    </dgm:pt>
    <dgm:pt modelId="{04014650-70AD-457E-86C8-FEC7EA4502DE}">
      <dgm:prSet phldrT="[Text]"/>
      <dgm:spPr/>
      <dgm:t>
        <a:bodyPr/>
        <a:lstStyle/>
        <a:p>
          <a:r>
            <a:rPr lang="en-US" dirty="0"/>
            <a:t>De </a:t>
          </a:r>
          <a:r>
            <a:rPr lang="en-US" dirty="0" err="1"/>
            <a:t>cualquier</a:t>
          </a:r>
          <a:r>
            <a:rPr lang="en-US" dirty="0"/>
            <a:t> </a:t>
          </a:r>
          <a:r>
            <a:rPr lang="en-US" dirty="0" err="1"/>
            <a:t>fuente</a:t>
          </a:r>
          <a:endParaRPr lang="es-GT" dirty="0"/>
        </a:p>
      </dgm:t>
    </dgm:pt>
    <dgm:pt modelId="{4C5C8822-90C6-4437-BBED-AC080856452D}" type="parTrans" cxnId="{0493E1DE-2302-44B9-906E-388BE5E7E716}">
      <dgm:prSet/>
      <dgm:spPr/>
      <dgm:t>
        <a:bodyPr/>
        <a:lstStyle/>
        <a:p>
          <a:endParaRPr lang="es-GT"/>
        </a:p>
      </dgm:t>
    </dgm:pt>
    <dgm:pt modelId="{975EFDAE-828B-4E36-BA31-87390E6CC584}" type="sibTrans" cxnId="{0493E1DE-2302-44B9-906E-388BE5E7E716}">
      <dgm:prSet/>
      <dgm:spPr/>
      <dgm:t>
        <a:bodyPr/>
        <a:lstStyle/>
        <a:p>
          <a:endParaRPr lang="es-GT"/>
        </a:p>
      </dgm:t>
    </dgm:pt>
    <dgm:pt modelId="{5690687A-41B4-42E6-9F4E-49EBF9771E0D}">
      <dgm:prSet phldrT="[Text]"/>
      <dgm:spPr/>
      <dgm:t>
        <a:bodyPr/>
        <a:lstStyle/>
        <a:p>
          <a:r>
            <a:rPr lang="en-US" dirty="0" err="1"/>
            <a:t>Guardar</a:t>
          </a:r>
          <a:endParaRPr lang="es-GT" dirty="0"/>
        </a:p>
      </dgm:t>
    </dgm:pt>
    <dgm:pt modelId="{2762338D-8571-4680-99A9-375F0876C62A}" type="parTrans" cxnId="{DB90BB28-9254-4380-B10D-26042031BA83}">
      <dgm:prSet/>
      <dgm:spPr/>
      <dgm:t>
        <a:bodyPr/>
        <a:lstStyle/>
        <a:p>
          <a:endParaRPr lang="es-GT"/>
        </a:p>
      </dgm:t>
    </dgm:pt>
    <dgm:pt modelId="{3C3CE0D4-570C-4882-A6C2-9C163FFD2611}" type="sibTrans" cxnId="{DB90BB28-9254-4380-B10D-26042031BA83}">
      <dgm:prSet/>
      <dgm:spPr/>
      <dgm:t>
        <a:bodyPr/>
        <a:lstStyle/>
        <a:p>
          <a:endParaRPr lang="es-GT"/>
        </a:p>
      </dgm:t>
    </dgm:pt>
    <dgm:pt modelId="{1854DC38-9F36-445C-A8E4-9B4662E92928}">
      <dgm:prSet phldrT="[Text]"/>
      <dgm:spPr/>
      <dgm:t>
        <a:bodyPr/>
        <a:lstStyle/>
        <a:p>
          <a:r>
            <a:rPr lang="en-US" dirty="0" err="1"/>
            <a:t>En</a:t>
          </a:r>
          <a:r>
            <a:rPr lang="en-US" dirty="0"/>
            <a:t> </a:t>
          </a:r>
          <a:r>
            <a:rPr lang="en-US" dirty="0" err="1"/>
            <a:t>cualquier</a:t>
          </a:r>
          <a:r>
            <a:rPr lang="en-US" dirty="0"/>
            <a:t> </a:t>
          </a:r>
          <a:r>
            <a:rPr lang="en-US" dirty="0" err="1"/>
            <a:t>momento</a:t>
          </a:r>
          <a:endParaRPr lang="es-GT" dirty="0"/>
        </a:p>
      </dgm:t>
    </dgm:pt>
    <dgm:pt modelId="{7F134E1B-4B1A-4B87-93CA-614ACA7DF4F7}" type="parTrans" cxnId="{2BB4F121-9988-4861-8A3C-765258EAC077}">
      <dgm:prSet/>
      <dgm:spPr/>
      <dgm:t>
        <a:bodyPr/>
        <a:lstStyle/>
        <a:p>
          <a:endParaRPr lang="es-GT"/>
        </a:p>
      </dgm:t>
    </dgm:pt>
    <dgm:pt modelId="{A9544FF1-CEC0-43F6-8464-0A77160FD4D5}" type="sibTrans" cxnId="{2BB4F121-9988-4861-8A3C-765258EAC077}">
      <dgm:prSet/>
      <dgm:spPr/>
      <dgm:t>
        <a:bodyPr/>
        <a:lstStyle/>
        <a:p>
          <a:endParaRPr lang="es-GT"/>
        </a:p>
      </dgm:t>
    </dgm:pt>
    <dgm:pt modelId="{8D578943-1731-44E8-A586-CD8E9D0D781E}">
      <dgm:prSet phldrT="[Text]"/>
      <dgm:spPr/>
      <dgm:t>
        <a:bodyPr/>
        <a:lstStyle/>
        <a:p>
          <a:r>
            <a:rPr lang="en-US" dirty="0" err="1"/>
            <a:t>Transformar</a:t>
          </a:r>
          <a:endParaRPr lang="es-GT" dirty="0"/>
        </a:p>
      </dgm:t>
    </dgm:pt>
    <dgm:pt modelId="{04D08C11-89CF-44BD-B1B1-374BC9D6E9D6}" type="parTrans" cxnId="{03A4DF62-646D-459A-A57F-FC05666CB430}">
      <dgm:prSet/>
      <dgm:spPr/>
      <dgm:t>
        <a:bodyPr/>
        <a:lstStyle/>
        <a:p>
          <a:endParaRPr lang="es-GT"/>
        </a:p>
      </dgm:t>
    </dgm:pt>
    <dgm:pt modelId="{C2900F6C-12A6-48DD-9F1C-AACB89FA5F9E}" type="sibTrans" cxnId="{03A4DF62-646D-459A-A57F-FC05666CB430}">
      <dgm:prSet/>
      <dgm:spPr/>
      <dgm:t>
        <a:bodyPr/>
        <a:lstStyle/>
        <a:p>
          <a:endParaRPr lang="es-GT"/>
        </a:p>
      </dgm:t>
    </dgm:pt>
    <dgm:pt modelId="{6B5AD2D9-9DCB-475F-AA70-118FC755E34D}">
      <dgm:prSet phldrT="[Text]"/>
      <dgm:spPr/>
      <dgm:t>
        <a:bodyPr/>
        <a:lstStyle/>
        <a:p>
          <a:r>
            <a:rPr lang="en-US" dirty="0" err="1"/>
            <a:t>En</a:t>
          </a:r>
          <a:r>
            <a:rPr lang="en-US" dirty="0"/>
            <a:t> </a:t>
          </a:r>
          <a:r>
            <a:rPr lang="en-US" dirty="0" err="1"/>
            <a:t>cualquier</a:t>
          </a:r>
          <a:r>
            <a:rPr lang="en-US" dirty="0"/>
            <a:t> </a:t>
          </a:r>
          <a:r>
            <a:rPr lang="en-US" dirty="0" err="1"/>
            <a:t>formato</a:t>
          </a:r>
          <a:endParaRPr lang="es-GT" dirty="0"/>
        </a:p>
      </dgm:t>
    </dgm:pt>
    <dgm:pt modelId="{DBF21201-1C63-4772-ABDD-022F5CD8347D}" type="parTrans" cxnId="{4136CD55-0367-4DCF-81DF-EA47422BE2B5}">
      <dgm:prSet/>
      <dgm:spPr/>
      <dgm:t>
        <a:bodyPr/>
        <a:lstStyle/>
        <a:p>
          <a:endParaRPr lang="es-GT"/>
        </a:p>
      </dgm:t>
    </dgm:pt>
    <dgm:pt modelId="{A4A47128-2BB5-4133-B23C-AD9421716AC9}" type="sibTrans" cxnId="{4136CD55-0367-4DCF-81DF-EA47422BE2B5}">
      <dgm:prSet/>
      <dgm:spPr/>
      <dgm:t>
        <a:bodyPr/>
        <a:lstStyle/>
        <a:p>
          <a:endParaRPr lang="es-GT"/>
        </a:p>
      </dgm:t>
    </dgm:pt>
    <dgm:pt modelId="{67C3B988-A332-460C-BB93-E131B78AAAA0}">
      <dgm:prSet phldrT="[Text]"/>
      <dgm:spPr/>
      <dgm:t>
        <a:bodyPr/>
        <a:lstStyle/>
        <a:p>
          <a:r>
            <a:rPr lang="en-US" dirty="0" err="1"/>
            <a:t>Analizar</a:t>
          </a:r>
          <a:endParaRPr lang="es-GT" dirty="0"/>
        </a:p>
      </dgm:t>
    </dgm:pt>
    <dgm:pt modelId="{C9FF46C7-394F-455D-8F1F-E1E166293A47}" type="parTrans" cxnId="{AC2E6415-2AAF-4D28-BABD-709439DFFBF8}">
      <dgm:prSet/>
      <dgm:spPr/>
      <dgm:t>
        <a:bodyPr/>
        <a:lstStyle/>
        <a:p>
          <a:endParaRPr lang="es-GT"/>
        </a:p>
      </dgm:t>
    </dgm:pt>
    <dgm:pt modelId="{23DDA1C1-1B02-43DC-B450-50D215F86B60}" type="sibTrans" cxnId="{AC2E6415-2AAF-4D28-BABD-709439DFFBF8}">
      <dgm:prSet/>
      <dgm:spPr/>
      <dgm:t>
        <a:bodyPr/>
        <a:lstStyle/>
        <a:p>
          <a:endParaRPr lang="es-GT"/>
        </a:p>
      </dgm:t>
    </dgm:pt>
    <dgm:pt modelId="{DBE6E55A-FC09-4D70-B0D1-D330E16DC3A3}">
      <dgm:prSet phldrT="[Text]"/>
      <dgm:spPr/>
      <dgm:t>
        <a:bodyPr/>
        <a:lstStyle/>
        <a:p>
          <a:r>
            <a:rPr lang="en-US" dirty="0" err="1"/>
            <a:t>Visualizar</a:t>
          </a:r>
          <a:endParaRPr lang="es-GT" dirty="0"/>
        </a:p>
      </dgm:t>
    </dgm:pt>
    <dgm:pt modelId="{F174D18C-508F-4F58-BE20-86D78F692ADC}" type="parTrans" cxnId="{60720EBA-1038-4D13-8A57-F795022B3A2B}">
      <dgm:prSet/>
      <dgm:spPr/>
      <dgm:t>
        <a:bodyPr/>
        <a:lstStyle/>
        <a:p>
          <a:endParaRPr lang="es-GT"/>
        </a:p>
      </dgm:t>
    </dgm:pt>
    <dgm:pt modelId="{167110CB-843E-4588-B01B-1981DEC9DA37}" type="sibTrans" cxnId="{60720EBA-1038-4D13-8A57-F795022B3A2B}">
      <dgm:prSet/>
      <dgm:spPr/>
      <dgm:t>
        <a:bodyPr/>
        <a:lstStyle/>
        <a:p>
          <a:endParaRPr lang="es-GT"/>
        </a:p>
      </dgm:t>
    </dgm:pt>
    <dgm:pt modelId="{2CDE510B-86B1-4C3E-AD35-5A1B03403125}">
      <dgm:prSet phldrT="[Text]"/>
      <dgm:spPr/>
      <dgm:t>
        <a:bodyPr/>
        <a:lstStyle/>
        <a:p>
          <a:r>
            <a:rPr lang="en-US" dirty="0"/>
            <a:t>De </a:t>
          </a:r>
          <a:r>
            <a:rPr lang="en-US" dirty="0" err="1"/>
            <a:t>cualquier</a:t>
          </a:r>
          <a:r>
            <a:rPr lang="en-US" dirty="0"/>
            <a:t> </a:t>
          </a:r>
          <a:r>
            <a:rPr lang="en-US" dirty="0" err="1"/>
            <a:t>manera</a:t>
          </a:r>
          <a:endParaRPr lang="es-GT" dirty="0"/>
        </a:p>
      </dgm:t>
    </dgm:pt>
    <dgm:pt modelId="{B901B459-F7FA-481B-81FA-48CC27A5D6AB}" type="parTrans" cxnId="{291C4D36-442A-4EA1-ADEC-2A40F6C090C4}">
      <dgm:prSet/>
      <dgm:spPr/>
      <dgm:t>
        <a:bodyPr/>
        <a:lstStyle/>
        <a:p>
          <a:endParaRPr lang="es-GT"/>
        </a:p>
      </dgm:t>
    </dgm:pt>
    <dgm:pt modelId="{5713F80B-7BFC-47AE-A1DA-B669FBDEC7C5}" type="sibTrans" cxnId="{291C4D36-442A-4EA1-ADEC-2A40F6C090C4}">
      <dgm:prSet/>
      <dgm:spPr/>
      <dgm:t>
        <a:bodyPr/>
        <a:lstStyle/>
        <a:p>
          <a:endParaRPr lang="es-GT"/>
        </a:p>
      </dgm:t>
    </dgm:pt>
    <dgm:pt modelId="{078409DE-49E8-4029-97F3-6C8C471FFA4F}">
      <dgm:prSet phldrT="[Text]"/>
      <dgm:spPr/>
      <dgm:t>
        <a:bodyPr/>
        <a:lstStyle/>
        <a:p>
          <a:r>
            <a:rPr lang="en-US" dirty="0" err="1"/>
            <a:t>Desde</a:t>
          </a:r>
          <a:r>
            <a:rPr lang="en-US" dirty="0"/>
            <a:t> </a:t>
          </a:r>
          <a:r>
            <a:rPr lang="en-US" dirty="0" err="1"/>
            <a:t>cualquier</a:t>
          </a:r>
          <a:r>
            <a:rPr lang="en-US" dirty="0"/>
            <a:t> </a:t>
          </a:r>
          <a:r>
            <a:rPr lang="en-US" dirty="0" err="1"/>
            <a:t>lugar</a:t>
          </a:r>
          <a:endParaRPr lang="es-GT" dirty="0"/>
        </a:p>
      </dgm:t>
    </dgm:pt>
    <dgm:pt modelId="{6EE52F25-C3BD-4F35-9533-55E907943961}" type="parTrans" cxnId="{FE1120B2-FED5-4959-9FD0-1F5D20789A56}">
      <dgm:prSet/>
      <dgm:spPr/>
      <dgm:t>
        <a:bodyPr/>
        <a:lstStyle/>
        <a:p>
          <a:endParaRPr lang="es-GT"/>
        </a:p>
      </dgm:t>
    </dgm:pt>
    <dgm:pt modelId="{581C310A-EC63-48AD-8DF1-D1DF4D79147E}" type="sibTrans" cxnId="{FE1120B2-FED5-4959-9FD0-1F5D20789A56}">
      <dgm:prSet/>
      <dgm:spPr/>
      <dgm:t>
        <a:bodyPr/>
        <a:lstStyle/>
        <a:p>
          <a:endParaRPr lang="es-GT"/>
        </a:p>
      </dgm:t>
    </dgm:pt>
    <dgm:pt modelId="{9040E931-834F-4DB2-A055-394EA4054152}">
      <dgm:prSet phldrT="[Text]"/>
      <dgm:spPr/>
      <dgm:t>
        <a:bodyPr/>
        <a:lstStyle/>
        <a:p>
          <a:r>
            <a:rPr lang="en-US" dirty="0" err="1"/>
            <a:t>Extraer</a:t>
          </a:r>
          <a:endParaRPr lang="es-GT" dirty="0"/>
        </a:p>
      </dgm:t>
    </dgm:pt>
    <dgm:pt modelId="{DAB2FF52-2CC3-4AC9-8789-F1D3FE064B91}" type="parTrans" cxnId="{169651AD-609A-4F81-A0DE-66C11FDFC886}">
      <dgm:prSet/>
      <dgm:spPr/>
      <dgm:t>
        <a:bodyPr/>
        <a:lstStyle/>
        <a:p>
          <a:endParaRPr lang="es-GT"/>
        </a:p>
      </dgm:t>
    </dgm:pt>
    <dgm:pt modelId="{EF75741A-E6D6-4ACB-B04D-831445F7D825}" type="sibTrans" cxnId="{169651AD-609A-4F81-A0DE-66C11FDFC886}">
      <dgm:prSet/>
      <dgm:spPr/>
      <dgm:t>
        <a:bodyPr/>
        <a:lstStyle/>
        <a:p>
          <a:endParaRPr lang="es-GT"/>
        </a:p>
      </dgm:t>
    </dgm:pt>
    <dgm:pt modelId="{760CE99B-0068-4847-BC40-986214DCFBA1}">
      <dgm:prSet phldrT="[Text]"/>
      <dgm:spPr/>
      <dgm:t>
        <a:bodyPr/>
        <a:lstStyle/>
        <a:p>
          <a:r>
            <a:rPr lang="en-US" dirty="0" err="1"/>
            <a:t>Cualquier</a:t>
          </a:r>
          <a:r>
            <a:rPr lang="en-US" dirty="0"/>
            <a:t> </a:t>
          </a:r>
          <a:r>
            <a:rPr lang="en-US" dirty="0" err="1"/>
            <a:t>volumen</a:t>
          </a:r>
          <a:r>
            <a:rPr lang="en-US" dirty="0"/>
            <a:t> de </a:t>
          </a:r>
          <a:r>
            <a:rPr lang="en-US" dirty="0" err="1"/>
            <a:t>datos</a:t>
          </a:r>
          <a:endParaRPr lang="es-GT" dirty="0"/>
        </a:p>
      </dgm:t>
    </dgm:pt>
    <dgm:pt modelId="{47890A02-7359-4557-8875-ED3D0C8E2E6C}" type="parTrans" cxnId="{CFC76060-8730-41C1-9020-E3F78879D429}">
      <dgm:prSet/>
      <dgm:spPr/>
      <dgm:t>
        <a:bodyPr/>
        <a:lstStyle/>
        <a:p>
          <a:endParaRPr lang="es-GT"/>
        </a:p>
      </dgm:t>
    </dgm:pt>
    <dgm:pt modelId="{91ABEE15-7D84-4674-998E-96CA9EEF043A}" type="sibTrans" cxnId="{CFC76060-8730-41C1-9020-E3F78879D429}">
      <dgm:prSet/>
      <dgm:spPr/>
      <dgm:t>
        <a:bodyPr/>
        <a:lstStyle/>
        <a:p>
          <a:endParaRPr lang="es-GT"/>
        </a:p>
      </dgm:t>
    </dgm:pt>
    <dgm:pt modelId="{E2DF5FEB-1AB4-4352-ACD8-D23CA2F24DFE}" type="pres">
      <dgm:prSet presAssocID="{1244C80A-77CA-40B2-B5D9-96CCCE9171E3}" presName="Name0" presStyleCnt="0">
        <dgm:presLayoutVars>
          <dgm:dir/>
          <dgm:animLvl val="lvl"/>
          <dgm:resizeHandles val="exact"/>
        </dgm:presLayoutVars>
      </dgm:prSet>
      <dgm:spPr/>
    </dgm:pt>
    <dgm:pt modelId="{C065DAA3-A87A-4E8F-B9A0-2F9DF8E2C814}" type="pres">
      <dgm:prSet presAssocID="{1244C80A-77CA-40B2-B5D9-96CCCE9171E3}" presName="tSp" presStyleCnt="0"/>
      <dgm:spPr/>
    </dgm:pt>
    <dgm:pt modelId="{CA2E0A26-E681-41F7-8ABB-203EAB229085}" type="pres">
      <dgm:prSet presAssocID="{1244C80A-77CA-40B2-B5D9-96CCCE9171E3}" presName="bSp" presStyleCnt="0"/>
      <dgm:spPr/>
    </dgm:pt>
    <dgm:pt modelId="{012BA078-32EC-410E-BF8B-BD5AE5660738}" type="pres">
      <dgm:prSet presAssocID="{1244C80A-77CA-40B2-B5D9-96CCCE9171E3}" presName="process" presStyleCnt="0"/>
      <dgm:spPr/>
    </dgm:pt>
    <dgm:pt modelId="{43C32C3C-9B5C-4836-B5D7-06A9CCD237C2}" type="pres">
      <dgm:prSet presAssocID="{6873FF7A-0F33-4AEB-91B1-E09C01831843}" presName="composite1" presStyleCnt="0"/>
      <dgm:spPr/>
    </dgm:pt>
    <dgm:pt modelId="{66EF1DF6-7E4A-409F-A392-75CC41863288}" type="pres">
      <dgm:prSet presAssocID="{6873FF7A-0F33-4AEB-91B1-E09C01831843}" presName="dummyNode1" presStyleLbl="node1" presStyleIdx="0" presStyleCnt="6"/>
      <dgm:spPr/>
    </dgm:pt>
    <dgm:pt modelId="{54450EA1-96D7-42B0-A95E-C8D8C13A2384}" type="pres">
      <dgm:prSet presAssocID="{6873FF7A-0F33-4AEB-91B1-E09C01831843}" presName="childNode1" presStyleLbl="bgAcc1" presStyleIdx="0" presStyleCnt="6">
        <dgm:presLayoutVars>
          <dgm:bulletEnabled val="1"/>
        </dgm:presLayoutVars>
      </dgm:prSet>
      <dgm:spPr/>
    </dgm:pt>
    <dgm:pt modelId="{45B80362-2E05-483C-BAB9-BCF7F60EDE8E}" type="pres">
      <dgm:prSet presAssocID="{6873FF7A-0F33-4AEB-91B1-E09C01831843}" presName="childNode1tx" presStyleLbl="bgAcc1" presStyleIdx="0" presStyleCnt="6">
        <dgm:presLayoutVars>
          <dgm:bulletEnabled val="1"/>
        </dgm:presLayoutVars>
      </dgm:prSet>
      <dgm:spPr/>
    </dgm:pt>
    <dgm:pt modelId="{81EE2CFE-5FD5-43C5-A588-58FCC35D2F00}" type="pres">
      <dgm:prSet presAssocID="{6873FF7A-0F33-4AEB-91B1-E09C01831843}" presName="parentNode1" presStyleLbl="node1" presStyleIdx="0" presStyleCnt="6">
        <dgm:presLayoutVars>
          <dgm:chMax val="1"/>
          <dgm:bulletEnabled val="1"/>
        </dgm:presLayoutVars>
      </dgm:prSet>
      <dgm:spPr/>
    </dgm:pt>
    <dgm:pt modelId="{AC454D4E-792B-4074-B32C-8681FD27E2AF}" type="pres">
      <dgm:prSet presAssocID="{6873FF7A-0F33-4AEB-91B1-E09C01831843}" presName="connSite1" presStyleCnt="0"/>
      <dgm:spPr/>
    </dgm:pt>
    <dgm:pt modelId="{F838E8B4-4205-4DA4-8729-0DEE5ACC1786}" type="pres">
      <dgm:prSet presAssocID="{C1DC2CA7-D1DA-4EAB-8744-AE46EFACD9AF}" presName="Name9" presStyleLbl="sibTrans2D1" presStyleIdx="0" presStyleCnt="5"/>
      <dgm:spPr/>
    </dgm:pt>
    <dgm:pt modelId="{FF6C29C9-FA3D-471A-8DA5-3ED0C6ABB486}" type="pres">
      <dgm:prSet presAssocID="{5690687A-41B4-42E6-9F4E-49EBF9771E0D}" presName="composite2" presStyleCnt="0"/>
      <dgm:spPr/>
    </dgm:pt>
    <dgm:pt modelId="{31D99DA5-AA85-4FC9-A7E8-A3EB3DA2FC1A}" type="pres">
      <dgm:prSet presAssocID="{5690687A-41B4-42E6-9F4E-49EBF9771E0D}" presName="dummyNode2" presStyleLbl="node1" presStyleIdx="0" presStyleCnt="6"/>
      <dgm:spPr/>
    </dgm:pt>
    <dgm:pt modelId="{3CC2D3EA-0B9D-4786-85A2-CC097AC81C97}" type="pres">
      <dgm:prSet presAssocID="{5690687A-41B4-42E6-9F4E-49EBF9771E0D}" presName="childNode2" presStyleLbl="bgAcc1" presStyleIdx="1" presStyleCnt="6">
        <dgm:presLayoutVars>
          <dgm:bulletEnabled val="1"/>
        </dgm:presLayoutVars>
      </dgm:prSet>
      <dgm:spPr/>
    </dgm:pt>
    <dgm:pt modelId="{4CCF9CE5-C7CC-4B89-8A41-56DE8D9EBB70}" type="pres">
      <dgm:prSet presAssocID="{5690687A-41B4-42E6-9F4E-49EBF9771E0D}" presName="childNode2tx" presStyleLbl="bgAcc1" presStyleIdx="1" presStyleCnt="6">
        <dgm:presLayoutVars>
          <dgm:bulletEnabled val="1"/>
        </dgm:presLayoutVars>
      </dgm:prSet>
      <dgm:spPr/>
    </dgm:pt>
    <dgm:pt modelId="{D5DB6CDA-7E0F-4269-937C-4E327B43648F}" type="pres">
      <dgm:prSet presAssocID="{5690687A-41B4-42E6-9F4E-49EBF9771E0D}" presName="parentNode2" presStyleLbl="node1" presStyleIdx="1" presStyleCnt="6">
        <dgm:presLayoutVars>
          <dgm:chMax val="0"/>
          <dgm:bulletEnabled val="1"/>
        </dgm:presLayoutVars>
      </dgm:prSet>
      <dgm:spPr/>
    </dgm:pt>
    <dgm:pt modelId="{E8396B57-5BBB-4C67-95CA-5D53F9096547}" type="pres">
      <dgm:prSet presAssocID="{5690687A-41B4-42E6-9F4E-49EBF9771E0D}" presName="connSite2" presStyleCnt="0"/>
      <dgm:spPr/>
    </dgm:pt>
    <dgm:pt modelId="{F38C6AE0-2212-40E5-BB92-4C863932345A}" type="pres">
      <dgm:prSet presAssocID="{3C3CE0D4-570C-4882-A6C2-9C163FFD2611}" presName="Name18" presStyleLbl="sibTrans2D1" presStyleIdx="1" presStyleCnt="5"/>
      <dgm:spPr/>
    </dgm:pt>
    <dgm:pt modelId="{30B4B88F-20BF-4364-AB68-4E19B37B6380}" type="pres">
      <dgm:prSet presAssocID="{9040E931-834F-4DB2-A055-394EA4054152}" presName="composite1" presStyleCnt="0"/>
      <dgm:spPr/>
    </dgm:pt>
    <dgm:pt modelId="{B4965A75-90E7-44A6-AA8B-A9183DDC3510}" type="pres">
      <dgm:prSet presAssocID="{9040E931-834F-4DB2-A055-394EA4054152}" presName="dummyNode1" presStyleLbl="node1" presStyleIdx="1" presStyleCnt="6"/>
      <dgm:spPr/>
    </dgm:pt>
    <dgm:pt modelId="{2EBBFCAA-13FB-4E69-BAD1-9D9DD4039F5D}" type="pres">
      <dgm:prSet presAssocID="{9040E931-834F-4DB2-A055-394EA4054152}" presName="childNode1" presStyleLbl="bgAcc1" presStyleIdx="2" presStyleCnt="6">
        <dgm:presLayoutVars>
          <dgm:bulletEnabled val="1"/>
        </dgm:presLayoutVars>
      </dgm:prSet>
      <dgm:spPr/>
    </dgm:pt>
    <dgm:pt modelId="{53BFF18C-FC72-476C-8492-C71E0016C9E3}" type="pres">
      <dgm:prSet presAssocID="{9040E931-834F-4DB2-A055-394EA4054152}" presName="childNode1tx" presStyleLbl="bgAcc1" presStyleIdx="2" presStyleCnt="6">
        <dgm:presLayoutVars>
          <dgm:bulletEnabled val="1"/>
        </dgm:presLayoutVars>
      </dgm:prSet>
      <dgm:spPr/>
    </dgm:pt>
    <dgm:pt modelId="{FEC8E6F8-7333-4CC6-9503-8BC2D0D084C8}" type="pres">
      <dgm:prSet presAssocID="{9040E931-834F-4DB2-A055-394EA4054152}" presName="parentNode1" presStyleLbl="node1" presStyleIdx="2" presStyleCnt="6">
        <dgm:presLayoutVars>
          <dgm:chMax val="1"/>
          <dgm:bulletEnabled val="1"/>
        </dgm:presLayoutVars>
      </dgm:prSet>
      <dgm:spPr/>
    </dgm:pt>
    <dgm:pt modelId="{C8621592-7485-4339-84FB-A6805DD3DC2D}" type="pres">
      <dgm:prSet presAssocID="{9040E931-834F-4DB2-A055-394EA4054152}" presName="connSite1" presStyleCnt="0"/>
      <dgm:spPr/>
    </dgm:pt>
    <dgm:pt modelId="{214C7411-395F-4F10-A305-A4C6C4D27858}" type="pres">
      <dgm:prSet presAssocID="{EF75741A-E6D6-4ACB-B04D-831445F7D825}" presName="Name9" presStyleLbl="sibTrans2D1" presStyleIdx="2" presStyleCnt="5"/>
      <dgm:spPr/>
    </dgm:pt>
    <dgm:pt modelId="{05B8DB8F-1265-4A6E-8DA8-774E3437EBFC}" type="pres">
      <dgm:prSet presAssocID="{8D578943-1731-44E8-A586-CD8E9D0D781E}" presName="composite2" presStyleCnt="0"/>
      <dgm:spPr/>
    </dgm:pt>
    <dgm:pt modelId="{F1AD4FEE-CB1B-46CA-B434-29A8A44EB3D4}" type="pres">
      <dgm:prSet presAssocID="{8D578943-1731-44E8-A586-CD8E9D0D781E}" presName="dummyNode2" presStyleLbl="node1" presStyleIdx="2" presStyleCnt="6"/>
      <dgm:spPr/>
    </dgm:pt>
    <dgm:pt modelId="{BD4AA9BF-1C66-4A4D-91DE-F8F8C77BF2B4}" type="pres">
      <dgm:prSet presAssocID="{8D578943-1731-44E8-A586-CD8E9D0D781E}" presName="childNode2" presStyleLbl="bgAcc1" presStyleIdx="3" presStyleCnt="6">
        <dgm:presLayoutVars>
          <dgm:bulletEnabled val="1"/>
        </dgm:presLayoutVars>
      </dgm:prSet>
      <dgm:spPr/>
    </dgm:pt>
    <dgm:pt modelId="{53382DAE-2477-42AD-96C9-B2568BFD6564}" type="pres">
      <dgm:prSet presAssocID="{8D578943-1731-44E8-A586-CD8E9D0D781E}" presName="childNode2tx" presStyleLbl="bgAcc1" presStyleIdx="3" presStyleCnt="6">
        <dgm:presLayoutVars>
          <dgm:bulletEnabled val="1"/>
        </dgm:presLayoutVars>
      </dgm:prSet>
      <dgm:spPr/>
    </dgm:pt>
    <dgm:pt modelId="{856F7B56-DCD0-468A-827A-870900CF0278}" type="pres">
      <dgm:prSet presAssocID="{8D578943-1731-44E8-A586-CD8E9D0D781E}" presName="parentNode2" presStyleLbl="node1" presStyleIdx="3" presStyleCnt="6">
        <dgm:presLayoutVars>
          <dgm:chMax val="0"/>
          <dgm:bulletEnabled val="1"/>
        </dgm:presLayoutVars>
      </dgm:prSet>
      <dgm:spPr/>
    </dgm:pt>
    <dgm:pt modelId="{AB6F7927-2889-4B61-9DAD-152810003397}" type="pres">
      <dgm:prSet presAssocID="{8D578943-1731-44E8-A586-CD8E9D0D781E}" presName="connSite2" presStyleCnt="0"/>
      <dgm:spPr/>
    </dgm:pt>
    <dgm:pt modelId="{C9333F9C-7DE0-4E0D-A5B7-262F2A5E8A38}" type="pres">
      <dgm:prSet presAssocID="{C2900F6C-12A6-48DD-9F1C-AACB89FA5F9E}" presName="Name18" presStyleLbl="sibTrans2D1" presStyleIdx="3" presStyleCnt="5"/>
      <dgm:spPr/>
    </dgm:pt>
    <dgm:pt modelId="{90628A03-FDB0-41EE-B3B0-1D843D1BA463}" type="pres">
      <dgm:prSet presAssocID="{67C3B988-A332-460C-BB93-E131B78AAAA0}" presName="composite1" presStyleCnt="0"/>
      <dgm:spPr/>
    </dgm:pt>
    <dgm:pt modelId="{AF768287-C110-4079-8232-82B761C5E043}" type="pres">
      <dgm:prSet presAssocID="{67C3B988-A332-460C-BB93-E131B78AAAA0}" presName="dummyNode1" presStyleLbl="node1" presStyleIdx="3" presStyleCnt="6"/>
      <dgm:spPr/>
    </dgm:pt>
    <dgm:pt modelId="{D242DD4D-1FF8-4427-84B6-5C6978F71FF6}" type="pres">
      <dgm:prSet presAssocID="{67C3B988-A332-460C-BB93-E131B78AAAA0}" presName="childNode1" presStyleLbl="bgAcc1" presStyleIdx="4" presStyleCnt="6">
        <dgm:presLayoutVars>
          <dgm:bulletEnabled val="1"/>
        </dgm:presLayoutVars>
      </dgm:prSet>
      <dgm:spPr/>
    </dgm:pt>
    <dgm:pt modelId="{BA6829BB-DBB7-46E9-8EF3-8A524E6B7A79}" type="pres">
      <dgm:prSet presAssocID="{67C3B988-A332-460C-BB93-E131B78AAAA0}" presName="childNode1tx" presStyleLbl="bgAcc1" presStyleIdx="4" presStyleCnt="6">
        <dgm:presLayoutVars>
          <dgm:bulletEnabled val="1"/>
        </dgm:presLayoutVars>
      </dgm:prSet>
      <dgm:spPr/>
    </dgm:pt>
    <dgm:pt modelId="{AE813439-76F3-4294-8164-D47B96CDF010}" type="pres">
      <dgm:prSet presAssocID="{67C3B988-A332-460C-BB93-E131B78AAAA0}" presName="parentNode1" presStyleLbl="node1" presStyleIdx="4" presStyleCnt="6">
        <dgm:presLayoutVars>
          <dgm:chMax val="1"/>
          <dgm:bulletEnabled val="1"/>
        </dgm:presLayoutVars>
      </dgm:prSet>
      <dgm:spPr/>
    </dgm:pt>
    <dgm:pt modelId="{62DA638D-1913-42F2-A909-C68C4B470DF2}" type="pres">
      <dgm:prSet presAssocID="{67C3B988-A332-460C-BB93-E131B78AAAA0}" presName="connSite1" presStyleCnt="0"/>
      <dgm:spPr/>
    </dgm:pt>
    <dgm:pt modelId="{4BB9A8CA-4FFE-4B4B-BACC-71AA53F373C1}" type="pres">
      <dgm:prSet presAssocID="{23DDA1C1-1B02-43DC-B450-50D215F86B60}" presName="Name9" presStyleLbl="sibTrans2D1" presStyleIdx="4" presStyleCnt="5"/>
      <dgm:spPr/>
    </dgm:pt>
    <dgm:pt modelId="{EA35D436-794E-4B16-9C76-DD2318E2463A}" type="pres">
      <dgm:prSet presAssocID="{DBE6E55A-FC09-4D70-B0D1-D330E16DC3A3}" presName="composite2" presStyleCnt="0"/>
      <dgm:spPr/>
    </dgm:pt>
    <dgm:pt modelId="{14D26B10-07E5-4B33-95D2-45D706F83A8C}" type="pres">
      <dgm:prSet presAssocID="{DBE6E55A-FC09-4D70-B0D1-D330E16DC3A3}" presName="dummyNode2" presStyleLbl="node1" presStyleIdx="4" presStyleCnt="6"/>
      <dgm:spPr/>
    </dgm:pt>
    <dgm:pt modelId="{976AD05F-6949-4E39-B3C9-79914D196155}" type="pres">
      <dgm:prSet presAssocID="{DBE6E55A-FC09-4D70-B0D1-D330E16DC3A3}" presName="childNode2" presStyleLbl="bgAcc1" presStyleIdx="5" presStyleCnt="6">
        <dgm:presLayoutVars>
          <dgm:bulletEnabled val="1"/>
        </dgm:presLayoutVars>
      </dgm:prSet>
      <dgm:spPr/>
    </dgm:pt>
    <dgm:pt modelId="{75D3AE58-9C9B-4F54-A8C4-9E69C263D2CE}" type="pres">
      <dgm:prSet presAssocID="{DBE6E55A-FC09-4D70-B0D1-D330E16DC3A3}" presName="childNode2tx" presStyleLbl="bgAcc1" presStyleIdx="5" presStyleCnt="6">
        <dgm:presLayoutVars>
          <dgm:bulletEnabled val="1"/>
        </dgm:presLayoutVars>
      </dgm:prSet>
      <dgm:spPr/>
    </dgm:pt>
    <dgm:pt modelId="{FF6C52FA-D72D-4F0E-AF3E-B2C5D5979CCD}" type="pres">
      <dgm:prSet presAssocID="{DBE6E55A-FC09-4D70-B0D1-D330E16DC3A3}" presName="parentNode2" presStyleLbl="node1" presStyleIdx="5" presStyleCnt="6">
        <dgm:presLayoutVars>
          <dgm:chMax val="0"/>
          <dgm:bulletEnabled val="1"/>
        </dgm:presLayoutVars>
      </dgm:prSet>
      <dgm:spPr/>
    </dgm:pt>
    <dgm:pt modelId="{AAA6CD1C-F178-4FFA-A27F-075807C1CDB5}" type="pres">
      <dgm:prSet presAssocID="{DBE6E55A-FC09-4D70-B0D1-D330E16DC3A3}" presName="connSite2" presStyleCnt="0"/>
      <dgm:spPr/>
    </dgm:pt>
  </dgm:ptLst>
  <dgm:cxnLst>
    <dgm:cxn modelId="{0A9DBD11-BF2A-4977-9A49-00762BFB0C39}" type="presOf" srcId="{2CDE510B-86B1-4C3E-AD35-5A1B03403125}" destId="{BA6829BB-DBB7-46E9-8EF3-8A524E6B7A79}" srcOrd="1" destOrd="0" presId="urn:microsoft.com/office/officeart/2005/8/layout/hProcess4"/>
    <dgm:cxn modelId="{AC2E6415-2AAF-4D28-BABD-709439DFFBF8}" srcId="{1244C80A-77CA-40B2-B5D9-96CCCE9171E3}" destId="{67C3B988-A332-460C-BB93-E131B78AAAA0}" srcOrd="4" destOrd="0" parTransId="{C9FF46C7-394F-455D-8F1F-E1E166293A47}" sibTransId="{23DDA1C1-1B02-43DC-B450-50D215F86B60}"/>
    <dgm:cxn modelId="{11D0B018-D187-45D1-B95C-C79085323C88}" type="presOf" srcId="{9040E931-834F-4DB2-A055-394EA4054152}" destId="{FEC8E6F8-7333-4CC6-9503-8BC2D0D084C8}" srcOrd="0" destOrd="0" presId="urn:microsoft.com/office/officeart/2005/8/layout/hProcess4"/>
    <dgm:cxn modelId="{01CF2A1B-514E-46D3-BC14-24A2DE5F7049}" type="presOf" srcId="{04014650-70AD-457E-86C8-FEC7EA4502DE}" destId="{54450EA1-96D7-42B0-A95E-C8D8C13A2384}" srcOrd="0" destOrd="0" presId="urn:microsoft.com/office/officeart/2005/8/layout/hProcess4"/>
    <dgm:cxn modelId="{A645AB1E-36D0-4ED8-BB5D-4EAE819790BB}" type="presOf" srcId="{67C3B988-A332-460C-BB93-E131B78AAAA0}" destId="{AE813439-76F3-4294-8164-D47B96CDF010}" srcOrd="0" destOrd="0" presId="urn:microsoft.com/office/officeart/2005/8/layout/hProcess4"/>
    <dgm:cxn modelId="{2BB4F121-9988-4861-8A3C-765258EAC077}" srcId="{5690687A-41B4-42E6-9F4E-49EBF9771E0D}" destId="{1854DC38-9F36-445C-A8E4-9B4662E92928}" srcOrd="0" destOrd="0" parTransId="{7F134E1B-4B1A-4B87-93CA-614ACA7DF4F7}" sibTransId="{A9544FF1-CEC0-43F6-8464-0A77160FD4D5}"/>
    <dgm:cxn modelId="{DB90BB28-9254-4380-B10D-26042031BA83}" srcId="{1244C80A-77CA-40B2-B5D9-96CCCE9171E3}" destId="{5690687A-41B4-42E6-9F4E-49EBF9771E0D}" srcOrd="1" destOrd="0" parTransId="{2762338D-8571-4680-99A9-375F0876C62A}" sibTransId="{3C3CE0D4-570C-4882-A6C2-9C163FFD2611}"/>
    <dgm:cxn modelId="{FC97872A-8C58-47B8-9C70-F8818AF2EE96}" type="presOf" srcId="{3C3CE0D4-570C-4882-A6C2-9C163FFD2611}" destId="{F38C6AE0-2212-40E5-BB92-4C863932345A}" srcOrd="0" destOrd="0" presId="urn:microsoft.com/office/officeart/2005/8/layout/hProcess4"/>
    <dgm:cxn modelId="{291C4D36-442A-4EA1-ADEC-2A40F6C090C4}" srcId="{67C3B988-A332-460C-BB93-E131B78AAAA0}" destId="{2CDE510B-86B1-4C3E-AD35-5A1B03403125}" srcOrd="0" destOrd="0" parTransId="{B901B459-F7FA-481B-81FA-48CC27A5D6AB}" sibTransId="{5713F80B-7BFC-47AE-A1DA-B669FBDEC7C5}"/>
    <dgm:cxn modelId="{C48E433C-4A7A-425E-A581-A56BC7E023C3}" type="presOf" srcId="{6B5AD2D9-9DCB-475F-AA70-118FC755E34D}" destId="{53382DAE-2477-42AD-96C9-B2568BFD6564}" srcOrd="1" destOrd="0" presId="urn:microsoft.com/office/officeart/2005/8/layout/hProcess4"/>
    <dgm:cxn modelId="{640F9C5B-E61D-401D-A290-FD85A102B5FF}" type="presOf" srcId="{1854DC38-9F36-445C-A8E4-9B4662E92928}" destId="{4CCF9CE5-C7CC-4B89-8A41-56DE8D9EBB70}" srcOrd="1" destOrd="0" presId="urn:microsoft.com/office/officeart/2005/8/layout/hProcess4"/>
    <dgm:cxn modelId="{71E1915C-003F-4FC3-B9B1-584BFD91D75C}" type="presOf" srcId="{078409DE-49E8-4029-97F3-6C8C471FFA4F}" destId="{976AD05F-6949-4E39-B3C9-79914D196155}" srcOrd="0" destOrd="0" presId="urn:microsoft.com/office/officeart/2005/8/layout/hProcess4"/>
    <dgm:cxn modelId="{CFC76060-8730-41C1-9020-E3F78879D429}" srcId="{9040E931-834F-4DB2-A055-394EA4054152}" destId="{760CE99B-0068-4847-BC40-986214DCFBA1}" srcOrd="0" destOrd="0" parTransId="{47890A02-7359-4557-8875-ED3D0C8E2E6C}" sibTransId="{91ABEE15-7D84-4674-998E-96CA9EEF043A}"/>
    <dgm:cxn modelId="{D390BC41-852B-4927-AF6A-D42ADB004EF3}" srcId="{1244C80A-77CA-40B2-B5D9-96CCCE9171E3}" destId="{6873FF7A-0F33-4AEB-91B1-E09C01831843}" srcOrd="0" destOrd="0" parTransId="{F1789615-5DB4-4942-AD35-5857E9DD7774}" sibTransId="{C1DC2CA7-D1DA-4EAB-8744-AE46EFACD9AF}"/>
    <dgm:cxn modelId="{03A4DF62-646D-459A-A57F-FC05666CB430}" srcId="{1244C80A-77CA-40B2-B5D9-96CCCE9171E3}" destId="{8D578943-1731-44E8-A586-CD8E9D0D781E}" srcOrd="3" destOrd="0" parTransId="{04D08C11-89CF-44BD-B1B1-374BC9D6E9D6}" sibTransId="{C2900F6C-12A6-48DD-9F1C-AACB89FA5F9E}"/>
    <dgm:cxn modelId="{08A85D66-2637-49A0-9E07-3E88E8C9A891}" type="presOf" srcId="{8D578943-1731-44E8-A586-CD8E9D0D781E}" destId="{856F7B56-DCD0-468A-827A-870900CF0278}" srcOrd="0" destOrd="0" presId="urn:microsoft.com/office/officeart/2005/8/layout/hProcess4"/>
    <dgm:cxn modelId="{55E98F69-198F-4E45-91F0-87740FC8C34E}" type="presOf" srcId="{1854DC38-9F36-445C-A8E4-9B4662E92928}" destId="{3CC2D3EA-0B9D-4786-85A2-CC097AC81C97}" srcOrd="0" destOrd="0" presId="urn:microsoft.com/office/officeart/2005/8/layout/hProcess4"/>
    <dgm:cxn modelId="{D6EE0E4D-9642-4F90-90C1-402856BD7AE7}" type="presOf" srcId="{C1DC2CA7-D1DA-4EAB-8744-AE46EFACD9AF}" destId="{F838E8B4-4205-4DA4-8729-0DEE5ACC1786}" srcOrd="0" destOrd="0" presId="urn:microsoft.com/office/officeart/2005/8/layout/hProcess4"/>
    <dgm:cxn modelId="{7D665F4F-2770-4F53-A24B-90A633C8C1F9}" type="presOf" srcId="{5690687A-41B4-42E6-9F4E-49EBF9771E0D}" destId="{D5DB6CDA-7E0F-4269-937C-4E327B43648F}" srcOrd="0" destOrd="0" presId="urn:microsoft.com/office/officeart/2005/8/layout/hProcess4"/>
    <dgm:cxn modelId="{4136CD55-0367-4DCF-81DF-EA47422BE2B5}" srcId="{8D578943-1731-44E8-A586-CD8E9D0D781E}" destId="{6B5AD2D9-9DCB-475F-AA70-118FC755E34D}" srcOrd="0" destOrd="0" parTransId="{DBF21201-1C63-4772-ABDD-022F5CD8347D}" sibTransId="{A4A47128-2BB5-4133-B23C-AD9421716AC9}"/>
    <dgm:cxn modelId="{6DA21A77-D44D-4DB2-9C26-4C9607E40692}" type="presOf" srcId="{6873FF7A-0F33-4AEB-91B1-E09C01831843}" destId="{81EE2CFE-5FD5-43C5-A588-58FCC35D2F00}" srcOrd="0" destOrd="0" presId="urn:microsoft.com/office/officeart/2005/8/layout/hProcess4"/>
    <dgm:cxn modelId="{1F861581-9730-4CE1-9CA1-486E1970420B}" type="presOf" srcId="{DBE6E55A-FC09-4D70-B0D1-D330E16DC3A3}" destId="{FF6C52FA-D72D-4F0E-AF3E-B2C5D5979CCD}" srcOrd="0" destOrd="0" presId="urn:microsoft.com/office/officeart/2005/8/layout/hProcess4"/>
    <dgm:cxn modelId="{B6355688-B28C-472E-BA7F-031E7CD8D9D4}" type="presOf" srcId="{C2900F6C-12A6-48DD-9F1C-AACB89FA5F9E}" destId="{C9333F9C-7DE0-4E0D-A5B7-262F2A5E8A38}" srcOrd="0" destOrd="0" presId="urn:microsoft.com/office/officeart/2005/8/layout/hProcess4"/>
    <dgm:cxn modelId="{CEFD2991-0684-40D7-AF09-D5B869DADA22}" type="presOf" srcId="{2CDE510B-86B1-4C3E-AD35-5A1B03403125}" destId="{D242DD4D-1FF8-4427-84B6-5C6978F71FF6}" srcOrd="0" destOrd="0" presId="urn:microsoft.com/office/officeart/2005/8/layout/hProcess4"/>
    <dgm:cxn modelId="{169651AD-609A-4F81-A0DE-66C11FDFC886}" srcId="{1244C80A-77CA-40B2-B5D9-96CCCE9171E3}" destId="{9040E931-834F-4DB2-A055-394EA4054152}" srcOrd="2" destOrd="0" parTransId="{DAB2FF52-2CC3-4AC9-8789-F1D3FE064B91}" sibTransId="{EF75741A-E6D6-4ACB-B04D-831445F7D825}"/>
    <dgm:cxn modelId="{FE1120B2-FED5-4959-9FD0-1F5D20789A56}" srcId="{DBE6E55A-FC09-4D70-B0D1-D330E16DC3A3}" destId="{078409DE-49E8-4029-97F3-6C8C471FFA4F}" srcOrd="0" destOrd="0" parTransId="{6EE52F25-C3BD-4F35-9533-55E907943961}" sibTransId="{581C310A-EC63-48AD-8DF1-D1DF4D79147E}"/>
    <dgm:cxn modelId="{60720EBA-1038-4D13-8A57-F795022B3A2B}" srcId="{1244C80A-77CA-40B2-B5D9-96CCCE9171E3}" destId="{DBE6E55A-FC09-4D70-B0D1-D330E16DC3A3}" srcOrd="5" destOrd="0" parTransId="{F174D18C-508F-4F58-BE20-86D78F692ADC}" sibTransId="{167110CB-843E-4588-B01B-1981DEC9DA37}"/>
    <dgm:cxn modelId="{143779BB-0CC5-4752-BD9B-FC7953623399}" type="presOf" srcId="{EF75741A-E6D6-4ACB-B04D-831445F7D825}" destId="{214C7411-395F-4F10-A305-A4C6C4D27858}" srcOrd="0" destOrd="0" presId="urn:microsoft.com/office/officeart/2005/8/layout/hProcess4"/>
    <dgm:cxn modelId="{CB2EE3D0-DF0A-421B-BFD6-5B95A49782EA}" type="presOf" srcId="{1244C80A-77CA-40B2-B5D9-96CCCE9171E3}" destId="{E2DF5FEB-1AB4-4352-ACD8-D23CA2F24DFE}" srcOrd="0" destOrd="0" presId="urn:microsoft.com/office/officeart/2005/8/layout/hProcess4"/>
    <dgm:cxn modelId="{D19ACBD5-7B81-4DBE-B47F-430CED4368FA}" type="presOf" srcId="{760CE99B-0068-4847-BC40-986214DCFBA1}" destId="{53BFF18C-FC72-476C-8492-C71E0016C9E3}" srcOrd="1" destOrd="0" presId="urn:microsoft.com/office/officeart/2005/8/layout/hProcess4"/>
    <dgm:cxn modelId="{201B23D9-480E-4F85-AA39-6E5315654B34}" type="presOf" srcId="{23DDA1C1-1B02-43DC-B450-50D215F86B60}" destId="{4BB9A8CA-4FFE-4B4B-BACC-71AA53F373C1}" srcOrd="0" destOrd="0" presId="urn:microsoft.com/office/officeart/2005/8/layout/hProcess4"/>
    <dgm:cxn modelId="{0493E1DE-2302-44B9-906E-388BE5E7E716}" srcId="{6873FF7A-0F33-4AEB-91B1-E09C01831843}" destId="{04014650-70AD-457E-86C8-FEC7EA4502DE}" srcOrd="0" destOrd="0" parTransId="{4C5C8822-90C6-4437-BBED-AC080856452D}" sibTransId="{975EFDAE-828B-4E36-BA31-87390E6CC584}"/>
    <dgm:cxn modelId="{2B33A4E3-306E-4284-9C61-4E67DDBF0D4A}" type="presOf" srcId="{04014650-70AD-457E-86C8-FEC7EA4502DE}" destId="{45B80362-2E05-483C-BAB9-BCF7F60EDE8E}" srcOrd="1" destOrd="0" presId="urn:microsoft.com/office/officeart/2005/8/layout/hProcess4"/>
    <dgm:cxn modelId="{EAF5ABEA-594A-41B4-8BF4-189E1E84085F}" type="presOf" srcId="{760CE99B-0068-4847-BC40-986214DCFBA1}" destId="{2EBBFCAA-13FB-4E69-BAD1-9D9DD4039F5D}" srcOrd="0" destOrd="0" presId="urn:microsoft.com/office/officeart/2005/8/layout/hProcess4"/>
    <dgm:cxn modelId="{3D79F2F3-285A-4753-9118-5BB6B931BFFF}" type="presOf" srcId="{6B5AD2D9-9DCB-475F-AA70-118FC755E34D}" destId="{BD4AA9BF-1C66-4A4D-91DE-F8F8C77BF2B4}" srcOrd="0" destOrd="0" presId="urn:microsoft.com/office/officeart/2005/8/layout/hProcess4"/>
    <dgm:cxn modelId="{7C376AF5-E76A-4680-A27D-500D5B896D42}" type="presOf" srcId="{078409DE-49E8-4029-97F3-6C8C471FFA4F}" destId="{75D3AE58-9C9B-4F54-A8C4-9E69C263D2CE}" srcOrd="1" destOrd="0" presId="urn:microsoft.com/office/officeart/2005/8/layout/hProcess4"/>
    <dgm:cxn modelId="{C3E35B26-9BAC-404A-82BB-02A54D499A02}" type="presParOf" srcId="{E2DF5FEB-1AB4-4352-ACD8-D23CA2F24DFE}" destId="{C065DAA3-A87A-4E8F-B9A0-2F9DF8E2C814}" srcOrd="0" destOrd="0" presId="urn:microsoft.com/office/officeart/2005/8/layout/hProcess4"/>
    <dgm:cxn modelId="{44DA6205-1D8C-49C2-8853-E04162D126AB}" type="presParOf" srcId="{E2DF5FEB-1AB4-4352-ACD8-D23CA2F24DFE}" destId="{CA2E0A26-E681-41F7-8ABB-203EAB229085}" srcOrd="1" destOrd="0" presId="urn:microsoft.com/office/officeart/2005/8/layout/hProcess4"/>
    <dgm:cxn modelId="{4ED71DA4-BF83-44AB-B3F0-7316DF8A202D}" type="presParOf" srcId="{E2DF5FEB-1AB4-4352-ACD8-D23CA2F24DFE}" destId="{012BA078-32EC-410E-BF8B-BD5AE5660738}" srcOrd="2" destOrd="0" presId="urn:microsoft.com/office/officeart/2005/8/layout/hProcess4"/>
    <dgm:cxn modelId="{49377AA3-D945-4100-A003-136E33368997}" type="presParOf" srcId="{012BA078-32EC-410E-BF8B-BD5AE5660738}" destId="{43C32C3C-9B5C-4836-B5D7-06A9CCD237C2}" srcOrd="0" destOrd="0" presId="urn:microsoft.com/office/officeart/2005/8/layout/hProcess4"/>
    <dgm:cxn modelId="{4CFCD3AC-458D-4A20-A205-4FD29F05EBBF}" type="presParOf" srcId="{43C32C3C-9B5C-4836-B5D7-06A9CCD237C2}" destId="{66EF1DF6-7E4A-409F-A392-75CC41863288}" srcOrd="0" destOrd="0" presId="urn:microsoft.com/office/officeart/2005/8/layout/hProcess4"/>
    <dgm:cxn modelId="{C5877FB5-149C-4296-A629-29605FEBC32A}" type="presParOf" srcId="{43C32C3C-9B5C-4836-B5D7-06A9CCD237C2}" destId="{54450EA1-96D7-42B0-A95E-C8D8C13A2384}" srcOrd="1" destOrd="0" presId="urn:microsoft.com/office/officeart/2005/8/layout/hProcess4"/>
    <dgm:cxn modelId="{BD5E8203-3BC3-4FC9-9215-2136371685DD}" type="presParOf" srcId="{43C32C3C-9B5C-4836-B5D7-06A9CCD237C2}" destId="{45B80362-2E05-483C-BAB9-BCF7F60EDE8E}" srcOrd="2" destOrd="0" presId="urn:microsoft.com/office/officeart/2005/8/layout/hProcess4"/>
    <dgm:cxn modelId="{10D8A06C-6CBF-47C1-BE13-400D54133981}" type="presParOf" srcId="{43C32C3C-9B5C-4836-B5D7-06A9CCD237C2}" destId="{81EE2CFE-5FD5-43C5-A588-58FCC35D2F00}" srcOrd="3" destOrd="0" presId="urn:microsoft.com/office/officeart/2005/8/layout/hProcess4"/>
    <dgm:cxn modelId="{0456A36F-169B-4BDF-9741-C4BCAF52859C}" type="presParOf" srcId="{43C32C3C-9B5C-4836-B5D7-06A9CCD237C2}" destId="{AC454D4E-792B-4074-B32C-8681FD27E2AF}" srcOrd="4" destOrd="0" presId="urn:microsoft.com/office/officeart/2005/8/layout/hProcess4"/>
    <dgm:cxn modelId="{4B1CC618-C720-4892-9122-E2DE1BB77A3E}" type="presParOf" srcId="{012BA078-32EC-410E-BF8B-BD5AE5660738}" destId="{F838E8B4-4205-4DA4-8729-0DEE5ACC1786}" srcOrd="1" destOrd="0" presId="urn:microsoft.com/office/officeart/2005/8/layout/hProcess4"/>
    <dgm:cxn modelId="{7C4A0C5C-6310-43E5-9E56-2658933ED502}" type="presParOf" srcId="{012BA078-32EC-410E-BF8B-BD5AE5660738}" destId="{FF6C29C9-FA3D-471A-8DA5-3ED0C6ABB486}" srcOrd="2" destOrd="0" presId="urn:microsoft.com/office/officeart/2005/8/layout/hProcess4"/>
    <dgm:cxn modelId="{5C2CFCF7-E497-44CE-AFE0-0303FD0BA99F}" type="presParOf" srcId="{FF6C29C9-FA3D-471A-8DA5-3ED0C6ABB486}" destId="{31D99DA5-AA85-4FC9-A7E8-A3EB3DA2FC1A}" srcOrd="0" destOrd="0" presId="urn:microsoft.com/office/officeart/2005/8/layout/hProcess4"/>
    <dgm:cxn modelId="{0092BBFF-4FAC-44E9-8A8D-B306CEF9FB20}" type="presParOf" srcId="{FF6C29C9-FA3D-471A-8DA5-3ED0C6ABB486}" destId="{3CC2D3EA-0B9D-4786-85A2-CC097AC81C97}" srcOrd="1" destOrd="0" presId="urn:microsoft.com/office/officeart/2005/8/layout/hProcess4"/>
    <dgm:cxn modelId="{133074B8-1321-4434-B040-F05970938089}" type="presParOf" srcId="{FF6C29C9-FA3D-471A-8DA5-3ED0C6ABB486}" destId="{4CCF9CE5-C7CC-4B89-8A41-56DE8D9EBB70}" srcOrd="2" destOrd="0" presId="urn:microsoft.com/office/officeart/2005/8/layout/hProcess4"/>
    <dgm:cxn modelId="{3B50E162-252E-4095-B068-65742FFF4DF4}" type="presParOf" srcId="{FF6C29C9-FA3D-471A-8DA5-3ED0C6ABB486}" destId="{D5DB6CDA-7E0F-4269-937C-4E327B43648F}" srcOrd="3" destOrd="0" presId="urn:microsoft.com/office/officeart/2005/8/layout/hProcess4"/>
    <dgm:cxn modelId="{54DCB9AE-0F72-4998-817B-AE60C90C753F}" type="presParOf" srcId="{FF6C29C9-FA3D-471A-8DA5-3ED0C6ABB486}" destId="{E8396B57-5BBB-4C67-95CA-5D53F9096547}" srcOrd="4" destOrd="0" presId="urn:microsoft.com/office/officeart/2005/8/layout/hProcess4"/>
    <dgm:cxn modelId="{6E4A6532-8D2B-45D8-BA14-566FFC3C386D}" type="presParOf" srcId="{012BA078-32EC-410E-BF8B-BD5AE5660738}" destId="{F38C6AE0-2212-40E5-BB92-4C863932345A}" srcOrd="3" destOrd="0" presId="urn:microsoft.com/office/officeart/2005/8/layout/hProcess4"/>
    <dgm:cxn modelId="{15EB765D-7039-473B-865A-C85CE6BE054F}" type="presParOf" srcId="{012BA078-32EC-410E-BF8B-BD5AE5660738}" destId="{30B4B88F-20BF-4364-AB68-4E19B37B6380}" srcOrd="4" destOrd="0" presId="urn:microsoft.com/office/officeart/2005/8/layout/hProcess4"/>
    <dgm:cxn modelId="{F9EFCE23-DE18-4301-BF3C-4A7C2F063009}" type="presParOf" srcId="{30B4B88F-20BF-4364-AB68-4E19B37B6380}" destId="{B4965A75-90E7-44A6-AA8B-A9183DDC3510}" srcOrd="0" destOrd="0" presId="urn:microsoft.com/office/officeart/2005/8/layout/hProcess4"/>
    <dgm:cxn modelId="{8BE59E7D-B22C-4200-8605-C9382F35EC65}" type="presParOf" srcId="{30B4B88F-20BF-4364-AB68-4E19B37B6380}" destId="{2EBBFCAA-13FB-4E69-BAD1-9D9DD4039F5D}" srcOrd="1" destOrd="0" presId="urn:microsoft.com/office/officeart/2005/8/layout/hProcess4"/>
    <dgm:cxn modelId="{709B7C17-2364-49B9-BB9C-AD58AF14C17F}" type="presParOf" srcId="{30B4B88F-20BF-4364-AB68-4E19B37B6380}" destId="{53BFF18C-FC72-476C-8492-C71E0016C9E3}" srcOrd="2" destOrd="0" presId="urn:microsoft.com/office/officeart/2005/8/layout/hProcess4"/>
    <dgm:cxn modelId="{8D7A67D5-357F-4A74-92E4-611F07CA79B0}" type="presParOf" srcId="{30B4B88F-20BF-4364-AB68-4E19B37B6380}" destId="{FEC8E6F8-7333-4CC6-9503-8BC2D0D084C8}" srcOrd="3" destOrd="0" presId="urn:microsoft.com/office/officeart/2005/8/layout/hProcess4"/>
    <dgm:cxn modelId="{D2354FB6-CA5C-4A86-A123-809E12FF11A4}" type="presParOf" srcId="{30B4B88F-20BF-4364-AB68-4E19B37B6380}" destId="{C8621592-7485-4339-84FB-A6805DD3DC2D}" srcOrd="4" destOrd="0" presId="urn:microsoft.com/office/officeart/2005/8/layout/hProcess4"/>
    <dgm:cxn modelId="{AAD1384E-831A-4F72-9DA2-3C8C75A1DE04}" type="presParOf" srcId="{012BA078-32EC-410E-BF8B-BD5AE5660738}" destId="{214C7411-395F-4F10-A305-A4C6C4D27858}" srcOrd="5" destOrd="0" presId="urn:microsoft.com/office/officeart/2005/8/layout/hProcess4"/>
    <dgm:cxn modelId="{B2045E5E-4A14-421C-92D0-3C910460C573}" type="presParOf" srcId="{012BA078-32EC-410E-BF8B-BD5AE5660738}" destId="{05B8DB8F-1265-4A6E-8DA8-774E3437EBFC}" srcOrd="6" destOrd="0" presId="urn:microsoft.com/office/officeart/2005/8/layout/hProcess4"/>
    <dgm:cxn modelId="{27233604-D39F-4CF0-8498-D7ED504A61E0}" type="presParOf" srcId="{05B8DB8F-1265-4A6E-8DA8-774E3437EBFC}" destId="{F1AD4FEE-CB1B-46CA-B434-29A8A44EB3D4}" srcOrd="0" destOrd="0" presId="urn:microsoft.com/office/officeart/2005/8/layout/hProcess4"/>
    <dgm:cxn modelId="{CC3DC1FB-22ED-489D-B126-FB38CF39924E}" type="presParOf" srcId="{05B8DB8F-1265-4A6E-8DA8-774E3437EBFC}" destId="{BD4AA9BF-1C66-4A4D-91DE-F8F8C77BF2B4}" srcOrd="1" destOrd="0" presId="urn:microsoft.com/office/officeart/2005/8/layout/hProcess4"/>
    <dgm:cxn modelId="{45B6381A-9C45-439C-BA37-002522EEC372}" type="presParOf" srcId="{05B8DB8F-1265-4A6E-8DA8-774E3437EBFC}" destId="{53382DAE-2477-42AD-96C9-B2568BFD6564}" srcOrd="2" destOrd="0" presId="urn:microsoft.com/office/officeart/2005/8/layout/hProcess4"/>
    <dgm:cxn modelId="{D348FA8D-44DB-4324-AEDD-34B4BB1D6C9B}" type="presParOf" srcId="{05B8DB8F-1265-4A6E-8DA8-774E3437EBFC}" destId="{856F7B56-DCD0-468A-827A-870900CF0278}" srcOrd="3" destOrd="0" presId="urn:microsoft.com/office/officeart/2005/8/layout/hProcess4"/>
    <dgm:cxn modelId="{E25319A9-FD0C-4D42-8B5D-ED3AC6927A15}" type="presParOf" srcId="{05B8DB8F-1265-4A6E-8DA8-774E3437EBFC}" destId="{AB6F7927-2889-4B61-9DAD-152810003397}" srcOrd="4" destOrd="0" presId="urn:microsoft.com/office/officeart/2005/8/layout/hProcess4"/>
    <dgm:cxn modelId="{2B1830CA-B16B-4EDC-A12B-B0D3EB4C3E9C}" type="presParOf" srcId="{012BA078-32EC-410E-BF8B-BD5AE5660738}" destId="{C9333F9C-7DE0-4E0D-A5B7-262F2A5E8A38}" srcOrd="7" destOrd="0" presId="urn:microsoft.com/office/officeart/2005/8/layout/hProcess4"/>
    <dgm:cxn modelId="{865787C3-EE18-4B1C-8283-F59931ED0BC8}" type="presParOf" srcId="{012BA078-32EC-410E-BF8B-BD5AE5660738}" destId="{90628A03-FDB0-41EE-B3B0-1D843D1BA463}" srcOrd="8" destOrd="0" presId="urn:microsoft.com/office/officeart/2005/8/layout/hProcess4"/>
    <dgm:cxn modelId="{B46EAE88-7E6B-4AF7-8865-0E5B56707C85}" type="presParOf" srcId="{90628A03-FDB0-41EE-B3B0-1D843D1BA463}" destId="{AF768287-C110-4079-8232-82B761C5E043}" srcOrd="0" destOrd="0" presId="urn:microsoft.com/office/officeart/2005/8/layout/hProcess4"/>
    <dgm:cxn modelId="{BD9C3473-DBFA-4D6D-9FBD-5986E0C15801}" type="presParOf" srcId="{90628A03-FDB0-41EE-B3B0-1D843D1BA463}" destId="{D242DD4D-1FF8-4427-84B6-5C6978F71FF6}" srcOrd="1" destOrd="0" presId="urn:microsoft.com/office/officeart/2005/8/layout/hProcess4"/>
    <dgm:cxn modelId="{6AE58A12-9A46-4013-8A2F-514703B40EE5}" type="presParOf" srcId="{90628A03-FDB0-41EE-B3B0-1D843D1BA463}" destId="{BA6829BB-DBB7-46E9-8EF3-8A524E6B7A79}" srcOrd="2" destOrd="0" presId="urn:microsoft.com/office/officeart/2005/8/layout/hProcess4"/>
    <dgm:cxn modelId="{41F6831D-49B0-4524-A3A9-C82AD965B918}" type="presParOf" srcId="{90628A03-FDB0-41EE-B3B0-1D843D1BA463}" destId="{AE813439-76F3-4294-8164-D47B96CDF010}" srcOrd="3" destOrd="0" presId="urn:microsoft.com/office/officeart/2005/8/layout/hProcess4"/>
    <dgm:cxn modelId="{D2928BF0-B877-47DE-82C9-4286CAEC5006}" type="presParOf" srcId="{90628A03-FDB0-41EE-B3B0-1D843D1BA463}" destId="{62DA638D-1913-42F2-A909-C68C4B470DF2}" srcOrd="4" destOrd="0" presId="urn:microsoft.com/office/officeart/2005/8/layout/hProcess4"/>
    <dgm:cxn modelId="{9BA4412D-489B-4D55-9A7A-11BFEA86E53F}" type="presParOf" srcId="{012BA078-32EC-410E-BF8B-BD5AE5660738}" destId="{4BB9A8CA-4FFE-4B4B-BACC-71AA53F373C1}" srcOrd="9" destOrd="0" presId="urn:microsoft.com/office/officeart/2005/8/layout/hProcess4"/>
    <dgm:cxn modelId="{9037476C-71DC-407A-87E2-7B1C6AF9CCDB}" type="presParOf" srcId="{012BA078-32EC-410E-BF8B-BD5AE5660738}" destId="{EA35D436-794E-4B16-9C76-DD2318E2463A}" srcOrd="10" destOrd="0" presId="urn:microsoft.com/office/officeart/2005/8/layout/hProcess4"/>
    <dgm:cxn modelId="{75CFE0FC-8F05-4D8E-A523-944AC6B273BD}" type="presParOf" srcId="{EA35D436-794E-4B16-9C76-DD2318E2463A}" destId="{14D26B10-07E5-4B33-95D2-45D706F83A8C}" srcOrd="0" destOrd="0" presId="urn:microsoft.com/office/officeart/2005/8/layout/hProcess4"/>
    <dgm:cxn modelId="{2AE317E7-949D-41E3-8200-FDA98EE407EA}" type="presParOf" srcId="{EA35D436-794E-4B16-9C76-DD2318E2463A}" destId="{976AD05F-6949-4E39-B3C9-79914D196155}" srcOrd="1" destOrd="0" presId="urn:microsoft.com/office/officeart/2005/8/layout/hProcess4"/>
    <dgm:cxn modelId="{88EEC002-F145-46B4-9C8F-BC010E16A61D}" type="presParOf" srcId="{EA35D436-794E-4B16-9C76-DD2318E2463A}" destId="{75D3AE58-9C9B-4F54-A8C4-9E69C263D2CE}" srcOrd="2" destOrd="0" presId="urn:microsoft.com/office/officeart/2005/8/layout/hProcess4"/>
    <dgm:cxn modelId="{4FB0CF02-DA1E-4547-81D6-6F631FB9E60E}" type="presParOf" srcId="{EA35D436-794E-4B16-9C76-DD2318E2463A}" destId="{FF6C52FA-D72D-4F0E-AF3E-B2C5D5979CCD}" srcOrd="3" destOrd="0" presId="urn:microsoft.com/office/officeart/2005/8/layout/hProcess4"/>
    <dgm:cxn modelId="{5C0036FD-51AB-43DE-8A78-4B8676D59B13}" type="presParOf" srcId="{EA35D436-794E-4B16-9C76-DD2318E2463A}" destId="{AAA6CD1C-F178-4FFA-A27F-075807C1CDB5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450EA1-96D7-42B0-A95E-C8D8C13A2384}">
      <dsp:nvSpPr>
        <dsp:cNvPr id="0" name=""/>
        <dsp:cNvSpPr/>
      </dsp:nvSpPr>
      <dsp:spPr>
        <a:xfrm>
          <a:off x="5155" y="1930801"/>
          <a:ext cx="1531111" cy="12628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De </a:t>
          </a:r>
          <a:r>
            <a:rPr lang="en-US" sz="2200" kern="1200" dirty="0" err="1"/>
            <a:t>cualquier</a:t>
          </a:r>
          <a:r>
            <a:rPr lang="en-US" sz="2200" kern="1200" dirty="0"/>
            <a:t> </a:t>
          </a:r>
          <a:r>
            <a:rPr lang="en-US" sz="2200" kern="1200" dirty="0" err="1"/>
            <a:t>fuente</a:t>
          </a:r>
          <a:endParaRPr lang="es-GT" sz="2200" kern="1200" dirty="0"/>
        </a:p>
      </dsp:txBody>
      <dsp:txXfrm>
        <a:off x="34217" y="1959863"/>
        <a:ext cx="1472987" cy="934112"/>
      </dsp:txXfrm>
    </dsp:sp>
    <dsp:sp modelId="{F838E8B4-4205-4DA4-8729-0DEE5ACC1786}">
      <dsp:nvSpPr>
        <dsp:cNvPr id="0" name=""/>
        <dsp:cNvSpPr/>
      </dsp:nvSpPr>
      <dsp:spPr>
        <a:xfrm>
          <a:off x="853421" y="2187830"/>
          <a:ext cx="1753150" cy="1753150"/>
        </a:xfrm>
        <a:prstGeom prst="leftCircularArrow">
          <a:avLst>
            <a:gd name="adj1" fmla="val 3520"/>
            <a:gd name="adj2" fmla="val 437008"/>
            <a:gd name="adj3" fmla="val 2212518"/>
            <a:gd name="adj4" fmla="val 9024489"/>
            <a:gd name="adj5" fmla="val 410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EE2CFE-5FD5-43C5-A588-58FCC35D2F00}">
      <dsp:nvSpPr>
        <dsp:cNvPr id="0" name=""/>
        <dsp:cNvSpPr/>
      </dsp:nvSpPr>
      <dsp:spPr>
        <a:xfrm>
          <a:off x="345402" y="2923037"/>
          <a:ext cx="1360987" cy="5412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Ingesta</a:t>
          </a:r>
          <a:endParaRPr lang="es-GT" sz="2000" kern="1200" dirty="0"/>
        </a:p>
      </dsp:txBody>
      <dsp:txXfrm>
        <a:off x="361254" y="2938889"/>
        <a:ext cx="1329283" cy="509515"/>
      </dsp:txXfrm>
    </dsp:sp>
    <dsp:sp modelId="{3CC2D3EA-0B9D-4786-85A2-CC097AC81C97}">
      <dsp:nvSpPr>
        <dsp:cNvPr id="0" name=""/>
        <dsp:cNvSpPr/>
      </dsp:nvSpPr>
      <dsp:spPr>
        <a:xfrm>
          <a:off x="2000281" y="1930801"/>
          <a:ext cx="1531111" cy="12628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En</a:t>
          </a:r>
          <a:r>
            <a:rPr lang="en-US" sz="2200" kern="1200" dirty="0"/>
            <a:t> </a:t>
          </a:r>
          <a:r>
            <a:rPr lang="en-US" sz="2200" kern="1200" dirty="0" err="1"/>
            <a:t>cualquier</a:t>
          </a:r>
          <a:r>
            <a:rPr lang="en-US" sz="2200" kern="1200" dirty="0"/>
            <a:t> </a:t>
          </a:r>
          <a:r>
            <a:rPr lang="en-US" sz="2200" kern="1200" dirty="0" err="1"/>
            <a:t>momento</a:t>
          </a:r>
          <a:endParaRPr lang="es-GT" sz="2200" kern="1200" dirty="0"/>
        </a:p>
      </dsp:txBody>
      <dsp:txXfrm>
        <a:off x="2029343" y="2230473"/>
        <a:ext cx="1472987" cy="934112"/>
      </dsp:txXfrm>
    </dsp:sp>
    <dsp:sp modelId="{F38C6AE0-2212-40E5-BB92-4C863932345A}">
      <dsp:nvSpPr>
        <dsp:cNvPr id="0" name=""/>
        <dsp:cNvSpPr/>
      </dsp:nvSpPr>
      <dsp:spPr>
        <a:xfrm>
          <a:off x="2835787" y="1133952"/>
          <a:ext cx="1948792" cy="1948792"/>
        </a:xfrm>
        <a:prstGeom prst="circularArrow">
          <a:avLst>
            <a:gd name="adj1" fmla="val 3167"/>
            <a:gd name="adj2" fmla="val 389850"/>
            <a:gd name="adj3" fmla="val 19434639"/>
            <a:gd name="adj4" fmla="val 12575511"/>
            <a:gd name="adj5" fmla="val 3695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DB6CDA-7E0F-4269-937C-4E327B43648F}">
      <dsp:nvSpPr>
        <dsp:cNvPr id="0" name=""/>
        <dsp:cNvSpPr/>
      </dsp:nvSpPr>
      <dsp:spPr>
        <a:xfrm>
          <a:off x="2340528" y="1660191"/>
          <a:ext cx="1360987" cy="5412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Guardar</a:t>
          </a:r>
          <a:endParaRPr lang="es-GT" sz="2000" kern="1200" dirty="0"/>
        </a:p>
      </dsp:txBody>
      <dsp:txXfrm>
        <a:off x="2356380" y="1676043"/>
        <a:ext cx="1329283" cy="509515"/>
      </dsp:txXfrm>
    </dsp:sp>
    <dsp:sp modelId="{2EBBFCAA-13FB-4E69-BAD1-9D9DD4039F5D}">
      <dsp:nvSpPr>
        <dsp:cNvPr id="0" name=""/>
        <dsp:cNvSpPr/>
      </dsp:nvSpPr>
      <dsp:spPr>
        <a:xfrm>
          <a:off x="3995407" y="1930801"/>
          <a:ext cx="1531111" cy="12628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Cualquier</a:t>
          </a:r>
          <a:r>
            <a:rPr lang="en-US" sz="2200" kern="1200" dirty="0"/>
            <a:t> </a:t>
          </a:r>
          <a:r>
            <a:rPr lang="en-US" sz="2200" kern="1200" dirty="0" err="1"/>
            <a:t>volumen</a:t>
          </a:r>
          <a:r>
            <a:rPr lang="en-US" sz="2200" kern="1200" dirty="0"/>
            <a:t> de </a:t>
          </a:r>
          <a:r>
            <a:rPr lang="en-US" sz="2200" kern="1200" dirty="0" err="1"/>
            <a:t>datos</a:t>
          </a:r>
          <a:endParaRPr lang="es-GT" sz="2200" kern="1200" dirty="0"/>
        </a:p>
      </dsp:txBody>
      <dsp:txXfrm>
        <a:off x="4024469" y="1959863"/>
        <a:ext cx="1472987" cy="934112"/>
      </dsp:txXfrm>
    </dsp:sp>
    <dsp:sp modelId="{214C7411-395F-4F10-A305-A4C6C4D27858}">
      <dsp:nvSpPr>
        <dsp:cNvPr id="0" name=""/>
        <dsp:cNvSpPr/>
      </dsp:nvSpPr>
      <dsp:spPr>
        <a:xfrm>
          <a:off x="4843672" y="2187830"/>
          <a:ext cx="1753150" cy="1753150"/>
        </a:xfrm>
        <a:prstGeom prst="leftCircularArrow">
          <a:avLst>
            <a:gd name="adj1" fmla="val 3520"/>
            <a:gd name="adj2" fmla="val 437008"/>
            <a:gd name="adj3" fmla="val 2212518"/>
            <a:gd name="adj4" fmla="val 9024489"/>
            <a:gd name="adj5" fmla="val 410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C8E6F8-7333-4CC6-9503-8BC2D0D084C8}">
      <dsp:nvSpPr>
        <dsp:cNvPr id="0" name=""/>
        <dsp:cNvSpPr/>
      </dsp:nvSpPr>
      <dsp:spPr>
        <a:xfrm>
          <a:off x="4335654" y="2923037"/>
          <a:ext cx="1360987" cy="5412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Extraer</a:t>
          </a:r>
          <a:endParaRPr lang="es-GT" sz="2000" kern="1200" dirty="0"/>
        </a:p>
      </dsp:txBody>
      <dsp:txXfrm>
        <a:off x="4351506" y="2938889"/>
        <a:ext cx="1329283" cy="509515"/>
      </dsp:txXfrm>
    </dsp:sp>
    <dsp:sp modelId="{BD4AA9BF-1C66-4A4D-91DE-F8F8C77BF2B4}">
      <dsp:nvSpPr>
        <dsp:cNvPr id="0" name=""/>
        <dsp:cNvSpPr/>
      </dsp:nvSpPr>
      <dsp:spPr>
        <a:xfrm>
          <a:off x="5990533" y="1930801"/>
          <a:ext cx="1531111" cy="12628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En</a:t>
          </a:r>
          <a:r>
            <a:rPr lang="en-US" sz="2200" kern="1200" dirty="0"/>
            <a:t> </a:t>
          </a:r>
          <a:r>
            <a:rPr lang="en-US" sz="2200" kern="1200" dirty="0" err="1"/>
            <a:t>cualquier</a:t>
          </a:r>
          <a:r>
            <a:rPr lang="en-US" sz="2200" kern="1200" dirty="0"/>
            <a:t> </a:t>
          </a:r>
          <a:r>
            <a:rPr lang="en-US" sz="2200" kern="1200" dirty="0" err="1"/>
            <a:t>formato</a:t>
          </a:r>
          <a:endParaRPr lang="es-GT" sz="2200" kern="1200" dirty="0"/>
        </a:p>
      </dsp:txBody>
      <dsp:txXfrm>
        <a:off x="6019595" y="2230473"/>
        <a:ext cx="1472987" cy="934112"/>
      </dsp:txXfrm>
    </dsp:sp>
    <dsp:sp modelId="{C9333F9C-7DE0-4E0D-A5B7-262F2A5E8A38}">
      <dsp:nvSpPr>
        <dsp:cNvPr id="0" name=""/>
        <dsp:cNvSpPr/>
      </dsp:nvSpPr>
      <dsp:spPr>
        <a:xfrm>
          <a:off x="6826039" y="1133952"/>
          <a:ext cx="1948792" cy="1948792"/>
        </a:xfrm>
        <a:prstGeom prst="circularArrow">
          <a:avLst>
            <a:gd name="adj1" fmla="val 3167"/>
            <a:gd name="adj2" fmla="val 389850"/>
            <a:gd name="adj3" fmla="val 19434639"/>
            <a:gd name="adj4" fmla="val 12575511"/>
            <a:gd name="adj5" fmla="val 3695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6F7B56-DCD0-468A-827A-870900CF0278}">
      <dsp:nvSpPr>
        <dsp:cNvPr id="0" name=""/>
        <dsp:cNvSpPr/>
      </dsp:nvSpPr>
      <dsp:spPr>
        <a:xfrm>
          <a:off x="6330780" y="1660191"/>
          <a:ext cx="1360987" cy="5412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Transformar</a:t>
          </a:r>
          <a:endParaRPr lang="es-GT" sz="2000" kern="1200" dirty="0"/>
        </a:p>
      </dsp:txBody>
      <dsp:txXfrm>
        <a:off x="6346632" y="1676043"/>
        <a:ext cx="1329283" cy="509515"/>
      </dsp:txXfrm>
    </dsp:sp>
    <dsp:sp modelId="{D242DD4D-1FF8-4427-84B6-5C6978F71FF6}">
      <dsp:nvSpPr>
        <dsp:cNvPr id="0" name=""/>
        <dsp:cNvSpPr/>
      </dsp:nvSpPr>
      <dsp:spPr>
        <a:xfrm>
          <a:off x="7985659" y="1930801"/>
          <a:ext cx="1531111" cy="12628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De </a:t>
          </a:r>
          <a:r>
            <a:rPr lang="en-US" sz="2200" kern="1200" dirty="0" err="1"/>
            <a:t>cualquier</a:t>
          </a:r>
          <a:r>
            <a:rPr lang="en-US" sz="2200" kern="1200" dirty="0"/>
            <a:t> </a:t>
          </a:r>
          <a:r>
            <a:rPr lang="en-US" sz="2200" kern="1200" dirty="0" err="1"/>
            <a:t>manera</a:t>
          </a:r>
          <a:endParaRPr lang="es-GT" sz="2200" kern="1200" dirty="0"/>
        </a:p>
      </dsp:txBody>
      <dsp:txXfrm>
        <a:off x="8014721" y="1959863"/>
        <a:ext cx="1472987" cy="934112"/>
      </dsp:txXfrm>
    </dsp:sp>
    <dsp:sp modelId="{4BB9A8CA-4FFE-4B4B-BACC-71AA53F373C1}">
      <dsp:nvSpPr>
        <dsp:cNvPr id="0" name=""/>
        <dsp:cNvSpPr/>
      </dsp:nvSpPr>
      <dsp:spPr>
        <a:xfrm>
          <a:off x="8833924" y="2187830"/>
          <a:ext cx="1753150" cy="1753150"/>
        </a:xfrm>
        <a:prstGeom prst="leftCircularArrow">
          <a:avLst>
            <a:gd name="adj1" fmla="val 3520"/>
            <a:gd name="adj2" fmla="val 437008"/>
            <a:gd name="adj3" fmla="val 2212518"/>
            <a:gd name="adj4" fmla="val 9024489"/>
            <a:gd name="adj5" fmla="val 410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813439-76F3-4294-8164-D47B96CDF010}">
      <dsp:nvSpPr>
        <dsp:cNvPr id="0" name=""/>
        <dsp:cNvSpPr/>
      </dsp:nvSpPr>
      <dsp:spPr>
        <a:xfrm>
          <a:off x="8325905" y="2923037"/>
          <a:ext cx="1360987" cy="5412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Analizar</a:t>
          </a:r>
          <a:endParaRPr lang="es-GT" sz="2000" kern="1200" dirty="0"/>
        </a:p>
      </dsp:txBody>
      <dsp:txXfrm>
        <a:off x="8341757" y="2938889"/>
        <a:ext cx="1329283" cy="509515"/>
      </dsp:txXfrm>
    </dsp:sp>
    <dsp:sp modelId="{976AD05F-6949-4E39-B3C9-79914D196155}">
      <dsp:nvSpPr>
        <dsp:cNvPr id="0" name=""/>
        <dsp:cNvSpPr/>
      </dsp:nvSpPr>
      <dsp:spPr>
        <a:xfrm>
          <a:off x="9980784" y="1930801"/>
          <a:ext cx="1531111" cy="12628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Desde</a:t>
          </a:r>
          <a:r>
            <a:rPr lang="en-US" sz="2200" kern="1200" dirty="0"/>
            <a:t> </a:t>
          </a:r>
          <a:r>
            <a:rPr lang="en-US" sz="2200" kern="1200" dirty="0" err="1"/>
            <a:t>cualquier</a:t>
          </a:r>
          <a:r>
            <a:rPr lang="en-US" sz="2200" kern="1200" dirty="0"/>
            <a:t> </a:t>
          </a:r>
          <a:r>
            <a:rPr lang="en-US" sz="2200" kern="1200" dirty="0" err="1"/>
            <a:t>lugar</a:t>
          </a:r>
          <a:endParaRPr lang="es-GT" sz="2200" kern="1200" dirty="0"/>
        </a:p>
      </dsp:txBody>
      <dsp:txXfrm>
        <a:off x="10009846" y="2230473"/>
        <a:ext cx="1472987" cy="934112"/>
      </dsp:txXfrm>
    </dsp:sp>
    <dsp:sp modelId="{FF6C52FA-D72D-4F0E-AF3E-B2C5D5979CCD}">
      <dsp:nvSpPr>
        <dsp:cNvPr id="0" name=""/>
        <dsp:cNvSpPr/>
      </dsp:nvSpPr>
      <dsp:spPr>
        <a:xfrm>
          <a:off x="10321031" y="1660191"/>
          <a:ext cx="1360987" cy="5412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Visualizar</a:t>
          </a:r>
          <a:endParaRPr lang="es-GT" sz="2000" kern="1200" dirty="0"/>
        </a:p>
      </dsp:txBody>
      <dsp:txXfrm>
        <a:off x="10336883" y="1676043"/>
        <a:ext cx="1329283" cy="509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jpeg>
</file>

<file path=ppt/media/image26.png>
</file>

<file path=ppt/media/image27.jpg>
</file>

<file path=ppt/media/image28.jp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3/7/2023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hyperlink" Target="https://azure.microsoft.com/es-mx/products/databricks" TargetMode="External"/><Relationship Id="rId7" Type="http://schemas.openxmlformats.org/officeDocument/2006/relationships/image" Target="../media/image52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11" Type="http://schemas.openxmlformats.org/officeDocument/2006/relationships/image" Target="../media/image56.svg"/><Relationship Id="rId5" Type="http://schemas.openxmlformats.org/officeDocument/2006/relationships/image" Target="../media/image50.sv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s-es/azure/architecture/" TargetMode="External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microsoft.com/es-es/azure/architecture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microsoft.com/es-es/azure/architecture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13" Type="http://schemas.openxmlformats.org/officeDocument/2006/relationships/image" Target="../media/image23.png"/><Relationship Id="rId18" Type="http://schemas.openxmlformats.org/officeDocument/2006/relationships/image" Target="../media/image28.jp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12" Type="http://schemas.openxmlformats.org/officeDocument/2006/relationships/image" Target="../media/image22.jpg"/><Relationship Id="rId17" Type="http://schemas.openxmlformats.org/officeDocument/2006/relationships/image" Target="../media/image27.jpg"/><Relationship Id="rId2" Type="http://schemas.openxmlformats.org/officeDocument/2006/relationships/image" Target="../media/image12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11" Type="http://schemas.openxmlformats.org/officeDocument/2006/relationships/image" Target="../media/image21.jpg"/><Relationship Id="rId5" Type="http://schemas.openxmlformats.org/officeDocument/2006/relationships/image" Target="../media/image15.jpg"/><Relationship Id="rId15" Type="http://schemas.openxmlformats.org/officeDocument/2006/relationships/image" Target="../media/image25.jpeg"/><Relationship Id="rId10" Type="http://schemas.openxmlformats.org/officeDocument/2006/relationships/image" Target="../media/image20.jpg"/><Relationship Id="rId4" Type="http://schemas.openxmlformats.org/officeDocument/2006/relationships/image" Target="../media/image14.JPG"/><Relationship Id="rId9" Type="http://schemas.openxmlformats.org/officeDocument/2006/relationships/image" Target="../media/image19.jpg"/><Relationship Id="rId1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2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svg"/><Relationship Id="rId3" Type="http://schemas.openxmlformats.org/officeDocument/2006/relationships/image" Target="../media/image35.svg"/><Relationship Id="rId7" Type="http://schemas.openxmlformats.org/officeDocument/2006/relationships/image" Target="../media/image39.svg"/><Relationship Id="rId12" Type="http://schemas.openxmlformats.org/officeDocument/2006/relationships/image" Target="../media/image44.png"/><Relationship Id="rId2" Type="http://schemas.openxmlformats.org/officeDocument/2006/relationships/image" Target="../media/image34.png"/><Relationship Id="rId16" Type="http://schemas.openxmlformats.org/officeDocument/2006/relationships/hyperlink" Target="https://azure.microsoft.com/es-mx/products/synapse-analytic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11" Type="http://schemas.openxmlformats.org/officeDocument/2006/relationships/image" Target="../media/image43.svg"/><Relationship Id="rId5" Type="http://schemas.openxmlformats.org/officeDocument/2006/relationships/image" Target="../media/image37.svg"/><Relationship Id="rId15" Type="http://schemas.openxmlformats.org/officeDocument/2006/relationships/image" Target="../media/image47.sv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svg"/><Relationship Id="rId14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843BBCE-226E-AF24-EFBB-33E14C0A69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EDE9DE"/>
              </a:clrFrom>
              <a:clrTo>
                <a:srgbClr val="EDE9D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FE9B2A-3513-33CE-9A73-ED8D682CBA67}"/>
              </a:ext>
            </a:extLst>
          </p:cNvPr>
          <p:cNvSpPr txBox="1"/>
          <p:nvPr/>
        </p:nvSpPr>
        <p:spPr>
          <a:xfrm>
            <a:off x="7058025" y="718183"/>
            <a:ext cx="46906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GT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Modern Datawarehouse en Azure</a:t>
            </a:r>
            <a:endParaRPr lang="en-US" sz="4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 descr="A person in a garment&#10;&#10;Description automatically generated with medium confidence">
            <a:extLst>
              <a:ext uri="{FF2B5EF4-FFF2-40B4-BE49-F238E27FC236}">
                <a16:creationId xmlns:a16="http://schemas.microsoft.com/office/drawing/2014/main" id="{33612676-618C-6DA9-EF60-D61579C7F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77730" y="153824"/>
            <a:ext cx="5393801" cy="5393801"/>
          </a:xfrm>
          <a:prstGeom prst="rect">
            <a:avLst/>
          </a:prstGeom>
          <a:effectLst/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34FD744-9CCE-6398-BBF1-91D46363BC07}"/>
              </a:ext>
            </a:extLst>
          </p:cNvPr>
          <p:cNvSpPr txBox="1">
            <a:spLocks/>
          </p:cNvSpPr>
          <p:nvPr/>
        </p:nvSpPr>
        <p:spPr>
          <a:xfrm>
            <a:off x="7178108" y="5772223"/>
            <a:ext cx="4450461" cy="73518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Eduardo Pivaral</a:t>
            </a:r>
            <a:br>
              <a:rPr lang="en-US" sz="3600" dirty="0"/>
            </a:br>
            <a:r>
              <a:rPr lang="en-US" sz="1600" dirty="0">
                <a:solidFill>
                  <a:srgbClr val="156EB7"/>
                </a:solidFill>
              </a:rPr>
              <a:t>Microsoft Data Platform Consultant - Pythian</a:t>
            </a:r>
            <a:endParaRPr lang="en-US" sz="3600" dirty="0">
              <a:solidFill>
                <a:srgbClr val="156EB7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4E25B32-F932-8AEC-7F61-D045A8D79265}"/>
              </a:ext>
            </a:extLst>
          </p:cNvPr>
          <p:cNvSpPr txBox="1">
            <a:spLocks/>
          </p:cNvSpPr>
          <p:nvPr/>
        </p:nvSpPr>
        <p:spPr>
          <a:xfrm>
            <a:off x="7178108" y="4837010"/>
            <a:ext cx="4450461" cy="93521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Hugo Estrada</a:t>
            </a:r>
            <a:br>
              <a:rPr lang="en-US" sz="3600" dirty="0"/>
            </a:br>
            <a:r>
              <a:rPr lang="en-US" sz="1600" dirty="0">
                <a:solidFill>
                  <a:srgbClr val="156EB7"/>
                </a:solidFill>
              </a:rPr>
              <a:t>Analytics Consultant and Cloud Engineer</a:t>
            </a:r>
            <a:endParaRPr lang="en-US" sz="3600" dirty="0">
              <a:solidFill>
                <a:srgbClr val="156E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082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8BFED-C11B-BAE7-30F0-102361BB7F48}"/>
              </a:ext>
            </a:extLst>
          </p:cNvPr>
          <p:cNvSpPr/>
          <p:nvPr/>
        </p:nvSpPr>
        <p:spPr>
          <a:xfrm>
            <a:off x="1024127" y="-512098"/>
            <a:ext cx="1460281" cy="2194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5"/>
            <a:ext cx="7986522" cy="1499616"/>
          </a:xfrm>
        </p:spPr>
        <p:txBody>
          <a:bodyPr>
            <a:normAutofit/>
          </a:bodyPr>
          <a:lstStyle/>
          <a:p>
            <a:r>
              <a:rPr lang="es-G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Azure </a:t>
            </a:r>
            <a:r>
              <a:rPr lang="es-GT" dirty="0" err="1">
                <a:solidFill>
                  <a:schemeClr val="accent1"/>
                </a:solidFill>
              </a:rPr>
              <a:t>Databricks</a:t>
            </a:r>
            <a:endParaRPr lang="es-GT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A95D73-3096-7FAD-438D-580C4317F023}"/>
              </a:ext>
            </a:extLst>
          </p:cNvPr>
          <p:cNvSpPr txBox="1"/>
          <p:nvPr/>
        </p:nvSpPr>
        <p:spPr>
          <a:xfrm>
            <a:off x="1127693" y="2702721"/>
            <a:ext cx="47866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Aprendizaje automático</a:t>
            </a:r>
          </a:p>
          <a:p>
            <a:r>
              <a:rPr lang="es-GT" dirty="0"/>
              <a:t>Plantillas preconfiguradas de ML personalizables en </a:t>
            </a:r>
            <a:r>
              <a:rPr lang="es-GT" dirty="0" err="1"/>
              <a:t>Pythorch</a:t>
            </a:r>
            <a:r>
              <a:rPr lang="es-GT" dirty="0"/>
              <a:t>, </a:t>
            </a:r>
            <a:r>
              <a:rPr lang="es-GT" dirty="0" err="1"/>
              <a:t>Tensorflow</a:t>
            </a:r>
            <a:r>
              <a:rPr lang="es-GT" dirty="0"/>
              <a:t> y </a:t>
            </a:r>
            <a:r>
              <a:rPr lang="es-GT" dirty="0" err="1"/>
              <a:t>scikit-learn</a:t>
            </a:r>
            <a:endParaRPr lang="es-GT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5D35DB-D1D0-87A3-BC58-8F81602C3D74}"/>
              </a:ext>
            </a:extLst>
          </p:cNvPr>
          <p:cNvSpPr txBox="1"/>
          <p:nvPr/>
        </p:nvSpPr>
        <p:spPr>
          <a:xfrm>
            <a:off x="6820495" y="2702721"/>
            <a:ext cx="4710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Integración total con Azure</a:t>
            </a:r>
          </a:p>
          <a:p>
            <a:r>
              <a:rPr lang="es-GT" dirty="0"/>
              <a:t>Implementación de Apache </a:t>
            </a:r>
            <a:r>
              <a:rPr lang="es-GT" dirty="0" err="1"/>
              <a:t>Spark</a:t>
            </a:r>
            <a:r>
              <a:rPr lang="es-GT" dirty="0"/>
              <a:t> </a:t>
            </a:r>
            <a:r>
              <a:rPr lang="es-GT" dirty="0" err="1"/>
              <a:t>Databricks</a:t>
            </a:r>
            <a:r>
              <a:rPr lang="es-GT" dirty="0"/>
              <a:t> con los servicios de Azure</a:t>
            </a:r>
          </a:p>
        </p:txBody>
      </p:sp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8BAC19E5-95A3-B2C6-6EA9-33F83002D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118" y="483363"/>
            <a:ext cx="2856411" cy="14996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00F46E-6EDB-82E5-91AC-2A2AEA3F3625}"/>
              </a:ext>
            </a:extLst>
          </p:cNvPr>
          <p:cNvSpPr txBox="1"/>
          <p:nvPr/>
        </p:nvSpPr>
        <p:spPr>
          <a:xfrm>
            <a:off x="302020" y="6189971"/>
            <a:ext cx="4715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dirty="0">
                <a:hlinkClick r:id="rId3"/>
              </a:rPr>
              <a:t>azure.microsoft.com/es-mx/products/databricks</a:t>
            </a:r>
            <a:endParaRPr lang="es-GT" dirty="0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E34C828C-4E9F-7B1B-48E4-2FDA225280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0968" y="2963312"/>
            <a:ext cx="466725" cy="457200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CCD621C7-974F-3A2A-1202-394E8E00ED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0968" y="4622908"/>
            <a:ext cx="466725" cy="466725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98652370-0A15-C155-9350-FF6F5324E2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00682" y="2931023"/>
            <a:ext cx="466725" cy="46672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B9A4846-0EA6-B78C-6D34-9895EA6605F2}"/>
              </a:ext>
            </a:extLst>
          </p:cNvPr>
          <p:cNvSpPr txBox="1"/>
          <p:nvPr/>
        </p:nvSpPr>
        <p:spPr>
          <a:xfrm>
            <a:off x="1127693" y="4376776"/>
            <a:ext cx="47866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Motor de </a:t>
            </a:r>
            <a:r>
              <a:rPr lang="es-GT" dirty="0" err="1">
                <a:solidFill>
                  <a:schemeClr val="accent5"/>
                </a:solidFill>
              </a:rPr>
              <a:t>Spark</a:t>
            </a:r>
            <a:r>
              <a:rPr lang="es-GT" dirty="0">
                <a:solidFill>
                  <a:schemeClr val="accent5"/>
                </a:solidFill>
              </a:rPr>
              <a:t> optimizado</a:t>
            </a:r>
          </a:p>
          <a:p>
            <a:r>
              <a:rPr lang="es-GT" dirty="0"/>
              <a:t>Procesamiento de datos sencillo con escalabilidad automática basada en Apache </a:t>
            </a:r>
            <a:r>
              <a:rPr lang="es-GT" dirty="0" err="1"/>
              <a:t>Spark</a:t>
            </a:r>
            <a:endParaRPr lang="es-GT" dirty="0"/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E9495E37-FAB9-9F82-F7B9-F0A4252F7CB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367716" y="4700546"/>
            <a:ext cx="457200" cy="46672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8096506-B809-C8F8-546F-2FB1B9ADC615}"/>
              </a:ext>
            </a:extLst>
          </p:cNvPr>
          <p:cNvSpPr txBox="1"/>
          <p:nvPr/>
        </p:nvSpPr>
        <p:spPr>
          <a:xfrm>
            <a:off x="6820495" y="4472243"/>
            <a:ext cx="4710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Colaboración interactiva</a:t>
            </a:r>
          </a:p>
          <a:p>
            <a:r>
              <a:rPr lang="es-GT" dirty="0"/>
              <a:t>Notebooks en varios lenguajes listos para ser compartidos entre equipos</a:t>
            </a:r>
          </a:p>
        </p:txBody>
      </p:sp>
    </p:spTree>
    <p:extLst>
      <p:ext uri="{BB962C8B-B14F-4D97-AF65-F5344CB8AC3E}">
        <p14:creationId xmlns:p14="http://schemas.microsoft.com/office/powerpoint/2010/main" val="333015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30" grpId="0"/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 chart&#10;&#10;Description automatically generated">
            <a:extLst>
              <a:ext uri="{FF2B5EF4-FFF2-40B4-BE49-F238E27FC236}">
                <a16:creationId xmlns:a16="http://schemas.microsoft.com/office/drawing/2014/main" id="{BB17371E-8198-0E2F-565C-E134B8C6F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111" y="1472355"/>
            <a:ext cx="8119522" cy="4556279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8BFED-C11B-BAE7-30F0-102361BB7F48}"/>
              </a:ext>
            </a:extLst>
          </p:cNvPr>
          <p:cNvSpPr/>
          <p:nvPr/>
        </p:nvSpPr>
        <p:spPr>
          <a:xfrm>
            <a:off x="1024127" y="-512098"/>
            <a:ext cx="1408523" cy="2194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5"/>
            <a:ext cx="7986522" cy="1499616"/>
          </a:xfrm>
        </p:spPr>
        <p:txBody>
          <a:bodyPr>
            <a:normAutofit/>
          </a:bodyPr>
          <a:lstStyle/>
          <a:p>
            <a:r>
              <a:rPr lang="es-G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Casos </a:t>
            </a:r>
            <a:r>
              <a:rPr lang="es-GT" dirty="0">
                <a:solidFill>
                  <a:schemeClr val="accent1"/>
                </a:solidFill>
              </a:rPr>
              <a:t>de uso</a:t>
            </a:r>
            <a:endParaRPr lang="es-GT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09943B-4EA1-FCCB-1705-6D28FD995D1F}"/>
              </a:ext>
            </a:extLst>
          </p:cNvPr>
          <p:cNvSpPr txBox="1"/>
          <p:nvPr/>
        </p:nvSpPr>
        <p:spPr>
          <a:xfrm>
            <a:off x="946085" y="1831154"/>
            <a:ext cx="5382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b="1" dirty="0">
                <a:solidFill>
                  <a:schemeClr val="accent4"/>
                </a:solidFill>
              </a:rPr>
              <a:t>Almacenamiento de datos empresarial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60C30-C151-CCEB-04A6-3378324C9A7E}"/>
              </a:ext>
            </a:extLst>
          </p:cNvPr>
          <p:cNvSpPr txBox="1"/>
          <p:nvPr/>
        </p:nvSpPr>
        <p:spPr>
          <a:xfrm>
            <a:off x="6867525" y="6188058"/>
            <a:ext cx="520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dirty="0">
                <a:hlinkClick r:id="rId3"/>
              </a:rPr>
              <a:t>https://learn.microsoft.com/es-es/azure/architecture/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250774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8BFED-C11B-BAE7-30F0-102361BB7F48}"/>
              </a:ext>
            </a:extLst>
          </p:cNvPr>
          <p:cNvSpPr/>
          <p:nvPr/>
        </p:nvSpPr>
        <p:spPr>
          <a:xfrm>
            <a:off x="1024127" y="-512098"/>
            <a:ext cx="1408523" cy="2194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5"/>
            <a:ext cx="7986522" cy="1499616"/>
          </a:xfrm>
        </p:spPr>
        <p:txBody>
          <a:bodyPr>
            <a:normAutofit/>
          </a:bodyPr>
          <a:lstStyle/>
          <a:p>
            <a:r>
              <a:rPr lang="es-G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Casos </a:t>
            </a:r>
            <a:r>
              <a:rPr lang="es-GT" dirty="0">
                <a:solidFill>
                  <a:schemeClr val="accent1"/>
                </a:solidFill>
              </a:rPr>
              <a:t>de uso</a:t>
            </a:r>
            <a:endParaRPr lang="es-GT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chemeClr val="accent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0A8B4CD-A33A-2423-D366-8F1BBF7C7C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67" y="2481583"/>
            <a:ext cx="11561794" cy="39021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E09943B-4EA1-FCCB-1705-6D28FD995D1F}"/>
              </a:ext>
            </a:extLst>
          </p:cNvPr>
          <p:cNvSpPr txBox="1"/>
          <p:nvPr/>
        </p:nvSpPr>
        <p:spPr>
          <a:xfrm>
            <a:off x="1024127" y="1815439"/>
            <a:ext cx="74677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b="1" dirty="0">
                <a:solidFill>
                  <a:schemeClr val="accent4"/>
                </a:solidFill>
              </a:rPr>
              <a:t>Creación de un sistema de recomendaciones basado en contenido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9351B0-44D2-470B-33E2-4F9E8FD09B81}"/>
              </a:ext>
            </a:extLst>
          </p:cNvPr>
          <p:cNvSpPr txBox="1"/>
          <p:nvPr/>
        </p:nvSpPr>
        <p:spPr>
          <a:xfrm>
            <a:off x="6867525" y="6188058"/>
            <a:ext cx="520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dirty="0">
                <a:hlinkClick r:id="rId4"/>
              </a:rPr>
              <a:t>https://learn.microsoft.com/es-es/azure/architecture/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2455131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35C295D4-123F-0B7B-8F0F-C6C13DFBB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19247" y="1682529"/>
            <a:ext cx="8848626" cy="4756136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8BFED-C11B-BAE7-30F0-102361BB7F48}"/>
              </a:ext>
            </a:extLst>
          </p:cNvPr>
          <p:cNvSpPr/>
          <p:nvPr/>
        </p:nvSpPr>
        <p:spPr>
          <a:xfrm>
            <a:off x="1024127" y="-512098"/>
            <a:ext cx="1408523" cy="2194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5"/>
            <a:ext cx="7986522" cy="1499616"/>
          </a:xfrm>
        </p:spPr>
        <p:txBody>
          <a:bodyPr>
            <a:normAutofit/>
          </a:bodyPr>
          <a:lstStyle/>
          <a:p>
            <a:r>
              <a:rPr lang="es-G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Casos </a:t>
            </a:r>
            <a:r>
              <a:rPr lang="es-GT" dirty="0">
                <a:solidFill>
                  <a:schemeClr val="accent1"/>
                </a:solidFill>
              </a:rPr>
              <a:t>de uso</a:t>
            </a:r>
            <a:endParaRPr lang="es-GT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09943B-4EA1-FCCB-1705-6D28FD995D1F}"/>
              </a:ext>
            </a:extLst>
          </p:cNvPr>
          <p:cNvSpPr txBox="1"/>
          <p:nvPr/>
        </p:nvSpPr>
        <p:spPr>
          <a:xfrm>
            <a:off x="1024127" y="1815439"/>
            <a:ext cx="74677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b="1" dirty="0">
                <a:solidFill>
                  <a:schemeClr val="accent4"/>
                </a:solidFill>
              </a:rPr>
              <a:t>Juegos online con trafico impredecible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DC7E6-533A-1CCF-96EC-EA02AD32E45E}"/>
              </a:ext>
            </a:extLst>
          </p:cNvPr>
          <p:cNvSpPr txBox="1"/>
          <p:nvPr/>
        </p:nvSpPr>
        <p:spPr>
          <a:xfrm>
            <a:off x="6867525" y="6188058"/>
            <a:ext cx="520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dirty="0">
                <a:hlinkClick r:id="rId4"/>
              </a:rPr>
              <a:t>https://learn.microsoft.com/es-es/azure/architecture/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134468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9210A33A-95CB-14F9-580A-6A9FB430D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908" y="500360"/>
            <a:ext cx="8925379" cy="585728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8BFED-C11B-BAE7-30F0-102361BB7F48}"/>
              </a:ext>
            </a:extLst>
          </p:cNvPr>
          <p:cNvSpPr/>
          <p:nvPr/>
        </p:nvSpPr>
        <p:spPr>
          <a:xfrm>
            <a:off x="890777" y="-454948"/>
            <a:ext cx="1408523" cy="2194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777" y="642365"/>
            <a:ext cx="7986522" cy="1499616"/>
          </a:xfrm>
        </p:spPr>
        <p:txBody>
          <a:bodyPr>
            <a:normAutofit/>
          </a:bodyPr>
          <a:lstStyle/>
          <a:p>
            <a:r>
              <a:rPr lang="es-G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Demo</a:t>
            </a:r>
            <a:endParaRPr lang="es-GT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208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9A7BF75-9280-1DA8-3AA3-E1E75A0A26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EDE9DE"/>
              </a:clrFrom>
              <a:clrTo>
                <a:srgbClr val="EDE9D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5" b="1450"/>
          <a:stretch/>
        </p:blipFill>
        <p:spPr>
          <a:xfrm>
            <a:off x="0" y="-103307"/>
            <a:ext cx="12192000" cy="6959601"/>
          </a:xfrm>
          <a:prstGeom prst="rect">
            <a:avLst/>
          </a:prstGeom>
          <a:ln>
            <a:noFill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5CB0061-D0E0-1D04-7092-3FCA2C8B0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246" y="3898088"/>
            <a:ext cx="2094002" cy="18009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5E6E4F5-8C0B-035F-3357-A1D6354F4A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4208" y="3898088"/>
            <a:ext cx="2081792" cy="1800964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334D321-8A80-C013-677C-FE41875C225C}"/>
              </a:ext>
            </a:extLst>
          </p:cNvPr>
          <p:cNvCxnSpPr>
            <a:cxnSpLocks/>
          </p:cNvCxnSpPr>
          <p:nvPr/>
        </p:nvCxnSpPr>
        <p:spPr>
          <a:xfrm>
            <a:off x="3381164" y="4390546"/>
            <a:ext cx="0" cy="1019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0584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Eduardo Pivaral</a:t>
            </a:r>
            <a:br>
              <a:rPr lang="en-US" dirty="0"/>
            </a:br>
            <a:r>
              <a:rPr lang="en-US" sz="2800" dirty="0">
                <a:solidFill>
                  <a:schemeClr val="accent4"/>
                </a:solidFill>
              </a:rPr>
              <a:t>Microsoft Data Platform Consultant - Pythian</a:t>
            </a:r>
            <a:endParaRPr lang="en-US" dirty="0">
              <a:solidFill>
                <a:schemeClr val="accent4"/>
              </a:solidFill>
            </a:endParaRPr>
          </a:p>
        </p:txBody>
      </p:sp>
      <p:pic>
        <p:nvPicPr>
          <p:cNvPr id="4" name="Picture 3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C97CFCC6-3F22-B84E-B794-D743480D6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466" y="412481"/>
            <a:ext cx="3213673" cy="333121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 Placeholder 151">
            <a:extLst>
              <a:ext uri="{FF2B5EF4-FFF2-40B4-BE49-F238E27FC236}">
                <a16:creationId xmlns:a16="http://schemas.microsoft.com/office/drawing/2014/main" id="{7C1569B1-AF36-B0BB-679C-ACA68CE8E18B}"/>
              </a:ext>
            </a:extLst>
          </p:cNvPr>
          <p:cNvSpPr txBox="1">
            <a:spLocks/>
          </p:cNvSpPr>
          <p:nvPr/>
        </p:nvSpPr>
        <p:spPr>
          <a:xfrm>
            <a:off x="1082614" y="2078086"/>
            <a:ext cx="4420299" cy="866417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ctr" anchorCtr="0">
            <a:noAutofit/>
          </a:bodyPr>
          <a:lstStyle>
            <a:defPPr>
              <a:defRPr lang="en-US"/>
            </a:defPPr>
            <a:lvl1pPr>
              <a:lnSpc>
                <a:spcPct val="100000"/>
              </a:lnSpc>
              <a:defRPr cap="all"/>
            </a:lvl1pPr>
            <a:lvl2pPr marL="26517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</a:lvl2pPr>
            <a:lvl3pPr marL="4480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3pPr>
            <a:lvl4pPr marL="59436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4pPr>
            <a:lvl5pPr marL="77724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5pPr>
            <a:lvl6pPr marL="91440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6pPr>
            <a:lvl7pPr marL="1060704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7pPr>
            <a:lvl8pPr marL="1216152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8pPr>
            <a:lvl9pPr marL="13624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9pPr>
          </a:lstStyle>
          <a:p>
            <a:pPr algn="just"/>
            <a:r>
              <a:rPr lang="en-US" cap="none" dirty="0">
                <a:solidFill>
                  <a:schemeClr val="tx2"/>
                </a:solidFill>
              </a:rPr>
              <a:t>+15 years of experience implementing data solutions for multiple customers around the world</a:t>
            </a:r>
          </a:p>
        </p:txBody>
      </p:sp>
      <p:sp>
        <p:nvSpPr>
          <p:cNvPr id="11" name="Text Placeholder 155">
            <a:extLst>
              <a:ext uri="{FF2B5EF4-FFF2-40B4-BE49-F238E27FC236}">
                <a16:creationId xmlns:a16="http://schemas.microsoft.com/office/drawing/2014/main" id="{C5FE2C98-08D3-0792-11B7-747AC00F3E14}"/>
              </a:ext>
            </a:extLst>
          </p:cNvPr>
          <p:cNvSpPr txBox="1">
            <a:spLocks/>
          </p:cNvSpPr>
          <p:nvPr/>
        </p:nvSpPr>
        <p:spPr>
          <a:xfrm>
            <a:off x="1082614" y="3175206"/>
            <a:ext cx="4146334" cy="1305524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ctr" anchorCtr="0">
            <a:noAutofit/>
          </a:bodyPr>
          <a:lstStyle>
            <a:defPPr>
              <a:defRPr lang="en-US"/>
            </a:defPPr>
            <a:lvl1pPr algn="just">
              <a:lnSpc>
                <a:spcPct val="100000"/>
              </a:lnSpc>
              <a:defRPr cap="none">
                <a:solidFill>
                  <a:schemeClr val="tx2"/>
                </a:solidFill>
              </a:defRPr>
            </a:lvl1pPr>
            <a:lvl2pPr marL="26517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</a:lvl2pPr>
            <a:lvl3pPr marL="4480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3pPr>
            <a:lvl4pPr marL="59436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4pPr>
            <a:lvl5pPr marL="77724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5pPr>
            <a:lvl6pPr marL="91440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6pPr>
            <a:lvl7pPr marL="1060704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7pPr>
            <a:lvl8pPr marL="1216152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8pPr>
            <a:lvl9pPr marL="13624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9pPr>
          </a:lstStyle>
          <a:p>
            <a:r>
              <a:rPr lang="en-US" dirty="0"/>
              <a:t>Regular Author for </a:t>
            </a:r>
            <a:r>
              <a:rPr lang="en-US" b="1" dirty="0"/>
              <a:t>MSSQLTips.com</a:t>
            </a:r>
          </a:p>
          <a:p>
            <a:r>
              <a:rPr lang="en-US" dirty="0"/>
              <a:t>Regular Author for </a:t>
            </a:r>
            <a:r>
              <a:rPr lang="en-US" b="1" dirty="0"/>
              <a:t>SQLServerCentral.com</a:t>
            </a:r>
          </a:p>
          <a:p>
            <a:r>
              <a:rPr lang="en-US" dirty="0"/>
              <a:t>MSSQLTips.com Rookie of the year 2018</a:t>
            </a:r>
          </a:p>
          <a:p>
            <a:r>
              <a:rPr lang="en-US" dirty="0"/>
              <a:t>Local and International speaker</a:t>
            </a:r>
          </a:p>
          <a:p>
            <a:r>
              <a:rPr lang="en-US" dirty="0"/>
              <a:t>Board member of </a:t>
            </a:r>
            <a:r>
              <a:rPr lang="en-US" b="1" dirty="0"/>
              <a:t>Tech Community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2BE40EF-2701-BACC-DC4D-32E55E46D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28" y="5171640"/>
            <a:ext cx="3773010" cy="115500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8099D2A-9545-D239-D711-7017B3C782A9}"/>
              </a:ext>
            </a:extLst>
          </p:cNvPr>
          <p:cNvSpPr txBox="1"/>
          <p:nvPr/>
        </p:nvSpPr>
        <p:spPr>
          <a:xfrm>
            <a:off x="9866997" y="4480730"/>
            <a:ext cx="1565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tx2"/>
                </a:solidFill>
              </a:rPr>
              <a:t>eduardo-pivaral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2B2F07-4DFB-1C0F-326A-80820549C1DF}"/>
              </a:ext>
            </a:extLst>
          </p:cNvPr>
          <p:cNvSpPr txBox="1"/>
          <p:nvPr/>
        </p:nvSpPr>
        <p:spPr>
          <a:xfrm>
            <a:off x="9866997" y="5123594"/>
            <a:ext cx="1565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</a:rPr>
              <a:t>@EduardoDBA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8F6BCF-DA5C-508B-16B3-F0B100031512}"/>
              </a:ext>
            </a:extLst>
          </p:cNvPr>
          <p:cNvSpPr txBox="1"/>
          <p:nvPr/>
        </p:nvSpPr>
        <p:spPr>
          <a:xfrm>
            <a:off x="9866997" y="5749142"/>
            <a:ext cx="919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</a:rPr>
              <a:t>Epivaral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693A619-1E18-092F-16A4-51C3EF8BCF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671" y="5644099"/>
            <a:ext cx="548640" cy="5486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C54DB1A-4D2D-E72F-B072-7C29F08DC6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671" y="4393004"/>
            <a:ext cx="548640" cy="548640"/>
          </a:xfrm>
          <a:prstGeom prst="rect">
            <a:avLst/>
          </a:prstGeom>
        </p:spPr>
      </p:pic>
      <p:pic>
        <p:nvPicPr>
          <p:cNvPr id="29" name="Picture 28" descr="A close up of a logo&#10;&#10;Description automatically generated">
            <a:extLst>
              <a:ext uri="{FF2B5EF4-FFF2-40B4-BE49-F238E27FC236}">
                <a16:creationId xmlns:a16="http://schemas.microsoft.com/office/drawing/2014/main" id="{F7F09444-E4F8-BDED-3A00-C1B67F07BC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671" y="5018551"/>
            <a:ext cx="548640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BC01A1-C61E-5ABF-D49E-BE3CDF750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12" y="5025911"/>
            <a:ext cx="3981488" cy="13055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Hugo Estrada</a:t>
            </a:r>
            <a:br>
              <a:rPr lang="en-US" dirty="0"/>
            </a:br>
            <a:r>
              <a:rPr lang="en-US" sz="2800" dirty="0">
                <a:solidFill>
                  <a:schemeClr val="accent4"/>
                </a:solidFill>
              </a:rPr>
              <a:t>Analytics Consultant and Cloud Engineer</a:t>
            </a:r>
            <a:endParaRPr lang="en-US" dirty="0">
              <a:solidFill>
                <a:schemeClr val="accent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7CFCC6-3F22-B84E-B794-D743480D60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887" b="4887"/>
          <a:stretch/>
        </p:blipFill>
        <p:spPr>
          <a:xfrm>
            <a:off x="8218466" y="412481"/>
            <a:ext cx="3213673" cy="333121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 Placeholder 151">
            <a:extLst>
              <a:ext uri="{FF2B5EF4-FFF2-40B4-BE49-F238E27FC236}">
                <a16:creationId xmlns:a16="http://schemas.microsoft.com/office/drawing/2014/main" id="{7C1569B1-AF36-B0BB-679C-ACA68CE8E18B}"/>
              </a:ext>
            </a:extLst>
          </p:cNvPr>
          <p:cNvSpPr txBox="1">
            <a:spLocks/>
          </p:cNvSpPr>
          <p:nvPr/>
        </p:nvSpPr>
        <p:spPr>
          <a:xfrm>
            <a:off x="1082614" y="2078086"/>
            <a:ext cx="4643483" cy="866417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ctr" anchorCtr="0">
            <a:noAutofit/>
          </a:bodyPr>
          <a:lstStyle>
            <a:defPPr>
              <a:defRPr lang="en-US"/>
            </a:defPPr>
            <a:lvl1pPr>
              <a:lnSpc>
                <a:spcPct val="100000"/>
              </a:lnSpc>
              <a:defRPr cap="all"/>
            </a:lvl1pPr>
            <a:lvl2pPr marL="26517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</a:lvl2pPr>
            <a:lvl3pPr marL="4480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3pPr>
            <a:lvl4pPr marL="59436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4pPr>
            <a:lvl5pPr marL="77724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5pPr>
            <a:lvl6pPr marL="91440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6pPr>
            <a:lvl7pPr marL="1060704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7pPr>
            <a:lvl8pPr marL="1216152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8pPr>
            <a:lvl9pPr marL="13624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9pPr>
          </a:lstStyle>
          <a:p>
            <a:pPr algn="just"/>
            <a:r>
              <a:rPr lang="en-US" cap="none" dirty="0">
                <a:solidFill>
                  <a:schemeClr val="tx2"/>
                </a:solidFill>
              </a:rPr>
              <a:t>Data &amp; Cloud Architect and Analytics Consultant</a:t>
            </a:r>
          </a:p>
          <a:p>
            <a:pPr algn="just"/>
            <a:r>
              <a:rPr lang="en-US" cap="none" dirty="0">
                <a:solidFill>
                  <a:schemeClr val="tx2"/>
                </a:solidFill>
              </a:rPr>
              <a:t>+10 years of experience in ML and Data Projects</a:t>
            </a:r>
          </a:p>
        </p:txBody>
      </p:sp>
      <p:sp>
        <p:nvSpPr>
          <p:cNvPr id="11" name="Text Placeholder 155">
            <a:extLst>
              <a:ext uri="{FF2B5EF4-FFF2-40B4-BE49-F238E27FC236}">
                <a16:creationId xmlns:a16="http://schemas.microsoft.com/office/drawing/2014/main" id="{C5FE2C98-08D3-0792-11B7-747AC00F3E14}"/>
              </a:ext>
            </a:extLst>
          </p:cNvPr>
          <p:cNvSpPr txBox="1">
            <a:spLocks/>
          </p:cNvSpPr>
          <p:nvPr/>
        </p:nvSpPr>
        <p:spPr>
          <a:xfrm>
            <a:off x="1082614" y="3175206"/>
            <a:ext cx="4146334" cy="1305524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ctr" anchorCtr="0">
            <a:noAutofit/>
          </a:bodyPr>
          <a:lstStyle>
            <a:defPPr>
              <a:defRPr lang="en-US"/>
            </a:defPPr>
            <a:lvl1pPr algn="just">
              <a:lnSpc>
                <a:spcPct val="100000"/>
              </a:lnSpc>
              <a:defRPr cap="none">
                <a:solidFill>
                  <a:schemeClr val="tx2"/>
                </a:solidFill>
              </a:defRPr>
            </a:lvl1pPr>
            <a:lvl2pPr marL="26517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</a:lvl2pPr>
            <a:lvl3pPr marL="4480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3pPr>
            <a:lvl4pPr marL="59436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4pPr>
            <a:lvl5pPr marL="77724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5pPr>
            <a:lvl6pPr marL="91440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6pPr>
            <a:lvl7pPr marL="1060704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7pPr>
            <a:lvl8pPr marL="1216152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8pPr>
            <a:lvl9pPr marL="13624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/>
            </a:lvl9pPr>
          </a:lstStyle>
          <a:p>
            <a:r>
              <a:rPr lang="en-US" dirty="0"/>
              <a:t>Technical blogger</a:t>
            </a:r>
          </a:p>
          <a:p>
            <a:r>
              <a:rPr lang="en-US" dirty="0"/>
              <a:t>Community mentor</a:t>
            </a:r>
          </a:p>
          <a:p>
            <a:r>
              <a:rPr lang="en-US" dirty="0"/>
              <a:t>Local and International Speaker</a:t>
            </a:r>
          </a:p>
          <a:p>
            <a:r>
              <a:rPr lang="en-US" dirty="0"/>
              <a:t>Board member of </a:t>
            </a:r>
            <a:r>
              <a:rPr lang="en-US" b="1" dirty="0"/>
              <a:t>Tech Community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8099D2A-9545-D239-D711-7017B3C782A9}"/>
              </a:ext>
            </a:extLst>
          </p:cNvPr>
          <p:cNvSpPr txBox="1"/>
          <p:nvPr/>
        </p:nvSpPr>
        <p:spPr>
          <a:xfrm>
            <a:off x="9866997" y="4480730"/>
            <a:ext cx="1565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tx2"/>
                </a:solidFill>
              </a:rPr>
              <a:t>hugoestradas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2B2F07-4DFB-1C0F-326A-80820549C1DF}"/>
              </a:ext>
            </a:extLst>
          </p:cNvPr>
          <p:cNvSpPr txBox="1"/>
          <p:nvPr/>
        </p:nvSpPr>
        <p:spPr>
          <a:xfrm>
            <a:off x="9866997" y="5123594"/>
            <a:ext cx="1565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</a:rPr>
              <a:t>@hugoestradas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8F6BCF-DA5C-508B-16B3-F0B100031512}"/>
              </a:ext>
            </a:extLst>
          </p:cNvPr>
          <p:cNvSpPr txBox="1"/>
          <p:nvPr/>
        </p:nvSpPr>
        <p:spPr>
          <a:xfrm>
            <a:off x="9866997" y="5749142"/>
            <a:ext cx="1565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tx2"/>
                </a:solidFill>
              </a:rPr>
              <a:t>hugoestradas</a:t>
            </a:r>
            <a:endParaRPr lang="en-US" sz="1600" b="1" dirty="0">
              <a:solidFill>
                <a:schemeClr val="tx2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693A619-1E18-092F-16A4-51C3EF8BCF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671" y="5644099"/>
            <a:ext cx="548640" cy="5486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C54DB1A-4D2D-E72F-B072-7C29F08DC6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671" y="4393004"/>
            <a:ext cx="548640" cy="548640"/>
          </a:xfrm>
          <a:prstGeom prst="rect">
            <a:avLst/>
          </a:prstGeom>
        </p:spPr>
      </p:pic>
      <p:pic>
        <p:nvPicPr>
          <p:cNvPr id="29" name="Picture 28" descr="A close up of a logo&#10;&#10;Description automatically generated">
            <a:extLst>
              <a:ext uri="{FF2B5EF4-FFF2-40B4-BE49-F238E27FC236}">
                <a16:creationId xmlns:a16="http://schemas.microsoft.com/office/drawing/2014/main" id="{F7F09444-E4F8-BDED-3A00-C1B67F07BC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671" y="5018551"/>
            <a:ext cx="548640" cy="5486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C8EA3F-9A13-6FA4-613F-695092A633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2614" y="5102152"/>
            <a:ext cx="1030449" cy="115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426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E6FB88B1-662C-8063-9206-DB6F7D7D7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787" y="134009"/>
            <a:ext cx="2549339" cy="25825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9" name="Picture 18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BD130DF7-0AE3-ABE2-E679-CBC24ADA5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59" y="4857921"/>
            <a:ext cx="2421016" cy="18157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Placeholder 5">
            <a:extLst>
              <a:ext uri="{FF2B5EF4-FFF2-40B4-BE49-F238E27FC236}">
                <a16:creationId xmlns:a16="http://schemas.microsoft.com/office/drawing/2014/main" id="{2F981BF7-751E-4A11-674B-E6EDF4650F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531" r="9505"/>
          <a:stretch/>
        </p:blipFill>
        <p:spPr>
          <a:xfrm>
            <a:off x="120769" y="3595518"/>
            <a:ext cx="3326438" cy="19964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6" descr="A group of people performing on a counter&#10;&#10;Description automatically generated">
            <a:extLst>
              <a:ext uri="{FF2B5EF4-FFF2-40B4-BE49-F238E27FC236}">
                <a16:creationId xmlns:a16="http://schemas.microsoft.com/office/drawing/2014/main" id="{5B4A412F-8D4A-7E02-1ABF-4D8A4B8114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924" y="4916030"/>
            <a:ext cx="2343537" cy="17576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 descr="A group of people in a room&#10;&#10;Description automatically generated">
            <a:extLst>
              <a:ext uri="{FF2B5EF4-FFF2-40B4-BE49-F238E27FC236}">
                <a16:creationId xmlns:a16="http://schemas.microsoft.com/office/drawing/2014/main" id="{D044EAEE-BA1F-9554-ECB6-1C75AE187A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218" y="5042977"/>
            <a:ext cx="2283502" cy="17126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Picture 17" descr="A picture containing indoor, table, bed, various&#10;&#10;Description automatically generated">
            <a:extLst>
              <a:ext uri="{FF2B5EF4-FFF2-40B4-BE49-F238E27FC236}">
                <a16:creationId xmlns:a16="http://schemas.microsoft.com/office/drawing/2014/main" id="{F758AA02-B88C-38BF-C97E-12C1CE2017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135" y="3515938"/>
            <a:ext cx="2343537" cy="17576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 descr="A group of people standing in front of a brick building&#10;&#10;Description automatically generated">
            <a:extLst>
              <a:ext uri="{FF2B5EF4-FFF2-40B4-BE49-F238E27FC236}">
                <a16:creationId xmlns:a16="http://schemas.microsoft.com/office/drawing/2014/main" id="{B2AF82C7-C781-565E-283C-F84042DE3B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065" y="3165307"/>
            <a:ext cx="3760712" cy="25065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1" name="Picture 20" descr="A picture containing person, people&#10;&#10;Description automatically generated">
            <a:extLst>
              <a:ext uri="{FF2B5EF4-FFF2-40B4-BE49-F238E27FC236}">
                <a16:creationId xmlns:a16="http://schemas.microsoft.com/office/drawing/2014/main" id="{64997A91-6077-0D7E-1EEE-7F2C7892081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0316" b="19318"/>
          <a:stretch/>
        </p:blipFill>
        <p:spPr>
          <a:xfrm>
            <a:off x="2725546" y="4916030"/>
            <a:ext cx="1671409" cy="15116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3" name="Picture 22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AD84A8D6-ADAF-16C4-5C19-FE109FFACC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88073" y="1214453"/>
            <a:ext cx="2387656" cy="17907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9" name="Picture 28" descr="A person standing in front of a podium in front of a group of people&#10;&#10;Description automatically generated with medium confidence">
            <a:extLst>
              <a:ext uri="{FF2B5EF4-FFF2-40B4-BE49-F238E27FC236}">
                <a16:creationId xmlns:a16="http://schemas.microsoft.com/office/drawing/2014/main" id="{C1D55839-2FCB-1CB0-D557-04BA2AD03E9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17183" y="1384362"/>
            <a:ext cx="1766548" cy="23553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Picture 14" descr="A person standing in a room&#10;&#10;Description automatically generated">
            <a:extLst>
              <a:ext uri="{FF2B5EF4-FFF2-40B4-BE49-F238E27FC236}">
                <a16:creationId xmlns:a16="http://schemas.microsoft.com/office/drawing/2014/main" id="{44D9242C-1AEC-AF3B-1DCB-695380533A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495" y="4315428"/>
            <a:ext cx="1584923" cy="10563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Qr code&#10;&#10;Description automatically generated">
            <a:extLst>
              <a:ext uri="{FF2B5EF4-FFF2-40B4-BE49-F238E27FC236}">
                <a16:creationId xmlns:a16="http://schemas.microsoft.com/office/drawing/2014/main" id="{7E475872-73F2-3328-A4BF-2E65358BC0E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16969" y="3166626"/>
            <a:ext cx="2896089" cy="3600804"/>
          </a:xfrm>
          <a:prstGeom prst="rect">
            <a:avLst/>
          </a:prstGeom>
          <a:ln w="76200">
            <a:noFill/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079241E-7168-2BBD-E179-DB07D8173E7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96000" y="365174"/>
            <a:ext cx="2269675" cy="14847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A844A6D9-BE12-4633-B16E-F955F0CA150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8393" y="99245"/>
            <a:ext cx="4193131" cy="23586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76200">
            <a:solidFill>
              <a:schemeClr val="bg1"/>
            </a:solidFill>
          </a:ln>
          <a:effectLst/>
        </p:spPr>
      </p:pic>
      <p:pic>
        <p:nvPicPr>
          <p:cNvPr id="34" name="Picture 33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C0E575A3-84CA-DFE7-4719-620A1DDDE7F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36" y="2474178"/>
            <a:ext cx="4193131" cy="674832"/>
          </a:xfrm>
          <a:prstGeom prst="rect">
            <a:avLst/>
          </a:prstGeom>
        </p:spPr>
      </p:pic>
      <p:pic>
        <p:nvPicPr>
          <p:cNvPr id="25" name="Picture 2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62E0916A-91FB-63AD-DFB2-FBED4A21628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19013" y="1129339"/>
            <a:ext cx="2378247" cy="17836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15" descr="A group of people performing on a counter&#10;&#10;Description automatically generated">
            <a:extLst>
              <a:ext uri="{FF2B5EF4-FFF2-40B4-BE49-F238E27FC236}">
                <a16:creationId xmlns:a16="http://schemas.microsoft.com/office/drawing/2014/main" id="{1B5D5DBB-31F8-8D3E-7D37-7B2F351903AE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3" t="26590" r="13069" b="21058"/>
          <a:stretch/>
        </p:blipFill>
        <p:spPr>
          <a:xfrm>
            <a:off x="4490277" y="2457882"/>
            <a:ext cx="2810512" cy="13641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548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8CB423-AD52-ECEB-BC86-92C25DF3D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21" b="95370" l="1414" r="97768">
                        <a14:foregroundMark x1="1414" y1="93783" x2="1414" y2="93783"/>
                        <a14:foregroundMark x1="595" y1="91667" x2="50298" y2="96693"/>
                        <a14:foregroundMark x1="50298" y1="96693" x2="90997" y2="95370"/>
                        <a14:foregroundMark x1="90997" y1="95370" x2="96949" y2="95370"/>
                        <a14:foregroundMark x1="96949" y1="95370" x2="97768" y2="951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B2739E4-643F-605A-0AB6-EBF8B42A8A5D}"/>
              </a:ext>
            </a:extLst>
          </p:cNvPr>
          <p:cNvSpPr/>
          <p:nvPr/>
        </p:nvSpPr>
        <p:spPr>
          <a:xfrm>
            <a:off x="914400" y="-238124"/>
            <a:ext cx="1952625" cy="19324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>
                <a:ln w="3175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49476-A001-10C4-0FBA-8DF409D09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0425" y="827532"/>
            <a:ext cx="7990476" cy="4952942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GT" sz="5000" dirty="0">
                <a:solidFill>
                  <a:schemeClr val="accent2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 Data </a:t>
            </a:r>
            <a:r>
              <a:rPr lang="es-GT" sz="5000" dirty="0" err="1">
                <a:solidFill>
                  <a:schemeClr val="accent2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Warehouse</a:t>
            </a:r>
            <a:r>
              <a:rPr lang="es-GT" sz="5000" dirty="0">
                <a:solidFill>
                  <a:schemeClr val="accent2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 en el pasado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GT" sz="5000" dirty="0">
                <a:solidFill>
                  <a:schemeClr val="accent2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 Data </a:t>
            </a:r>
            <a:r>
              <a:rPr lang="es-GT" sz="5000" dirty="0" err="1">
                <a:solidFill>
                  <a:schemeClr val="accent2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Warehouse</a:t>
            </a:r>
            <a:r>
              <a:rPr lang="es-GT" sz="5000" dirty="0">
                <a:solidFill>
                  <a:schemeClr val="accent2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 moderno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GT" sz="5000" dirty="0">
                <a:solidFill>
                  <a:schemeClr val="accent2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 ¿Qué servicios ofrece Azure?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GT" sz="5000" dirty="0">
                <a:solidFill>
                  <a:schemeClr val="accent2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 Casos de uso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GT" sz="5000" dirty="0">
                <a:solidFill>
                  <a:schemeClr val="accent2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 Demo</a:t>
            </a:r>
          </a:p>
        </p:txBody>
      </p:sp>
    </p:spTree>
    <p:extLst>
      <p:ext uri="{BB962C8B-B14F-4D97-AF65-F5344CB8AC3E}">
        <p14:creationId xmlns:p14="http://schemas.microsoft.com/office/powerpoint/2010/main" val="109745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8BFED-C11B-BAE7-30F0-102361BB7F48}"/>
              </a:ext>
            </a:extLst>
          </p:cNvPr>
          <p:cNvSpPr/>
          <p:nvPr/>
        </p:nvSpPr>
        <p:spPr>
          <a:xfrm>
            <a:off x="940501" y="-428625"/>
            <a:ext cx="3602924" cy="2194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8F2027F-0B67-918E-6DD2-FAFD5AACD9B2}"/>
              </a:ext>
            </a:extLst>
          </p:cNvPr>
          <p:cNvSpPr/>
          <p:nvPr/>
        </p:nvSpPr>
        <p:spPr>
          <a:xfrm>
            <a:off x="770158" y="2026540"/>
            <a:ext cx="5809137" cy="459099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D5909CD-1729-0E88-D4D3-529492CDAA97}"/>
              </a:ext>
            </a:extLst>
          </p:cNvPr>
          <p:cNvGrpSpPr/>
          <p:nvPr/>
        </p:nvGrpSpPr>
        <p:grpSpPr>
          <a:xfrm>
            <a:off x="7481714" y="3897711"/>
            <a:ext cx="3772882" cy="2737769"/>
            <a:chOff x="7481714" y="3879761"/>
            <a:chExt cx="3772882" cy="2737769"/>
          </a:xfrm>
        </p:grpSpPr>
        <p:pic>
          <p:nvPicPr>
            <p:cNvPr id="11" name="Picture 10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81BD1AEE-5426-F3A5-3EBC-8EB226CCF6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rgbClr val="D9C3A5">
                  <a:tint val="50000"/>
                  <a:satMod val="180000"/>
                </a:srgbClr>
              </a:duotone>
              <a:alphaModFix amt="35000"/>
            </a:blip>
            <a:srcRect b="9381"/>
            <a:stretch/>
          </p:blipFill>
          <p:spPr>
            <a:xfrm>
              <a:off x="7481714" y="3879761"/>
              <a:ext cx="3772882" cy="2737769"/>
            </a:xfrm>
            <a:prstGeom prst="rect">
              <a:avLst/>
            </a:prstGeom>
          </p:spPr>
        </p:pic>
        <p:pic>
          <p:nvPicPr>
            <p:cNvPr id="6" name="Picture 4" descr="https://upload.wikimedia.org/wikipedia/commons/7/73/Snowflake-schema-example.png">
              <a:extLst>
                <a:ext uri="{FF2B5EF4-FFF2-40B4-BE49-F238E27FC236}">
                  <a16:creationId xmlns:a16="http://schemas.microsoft.com/office/drawing/2014/main" id="{BEFE8202-5D12-615B-DE54-F4C1BEDD1E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FilmGrain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0128" y="4294907"/>
              <a:ext cx="3432650" cy="1864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457586" cy="1499616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DataWarehouse</a:t>
            </a:r>
            <a:r>
              <a:rPr lang="en-US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3"/>
                </a:solidFill>
              </a:rPr>
              <a:t> </a:t>
            </a:r>
            <a:r>
              <a:rPr lang="en-US" dirty="0" err="1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1"/>
                </a:solidFill>
              </a:rPr>
              <a:t>en</a:t>
            </a:r>
            <a:r>
              <a:rPr lang="en-US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1"/>
                </a:solidFill>
              </a:rPr>
              <a:t> </a:t>
            </a:r>
            <a:r>
              <a:rPr lang="en-US" dirty="0" err="1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1"/>
                </a:solidFill>
              </a:rPr>
              <a:t>el</a:t>
            </a:r>
            <a:r>
              <a:rPr lang="en-US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1"/>
                </a:solidFill>
              </a:rPr>
              <a:t> </a:t>
            </a:r>
            <a:r>
              <a:rPr lang="en-US" dirty="0" err="1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1"/>
                </a:solidFill>
              </a:rPr>
              <a:t>pasado</a:t>
            </a:r>
            <a:endParaRPr lang="en-US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49476-A001-10C4-0FBA-8DF409D09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197" y="2243002"/>
            <a:ext cx="5932098" cy="4392478"/>
          </a:xfrm>
        </p:spPr>
        <p:txBody>
          <a:bodyPr vert="horz" lIns="45720" tIns="45720" rIns="45720" bIns="45720" rtlCol="0">
            <a:normAutofit fontScale="92500" lnSpcReduction="10000"/>
          </a:bodyPr>
          <a:lstStyle/>
          <a:p>
            <a:pPr lvl="2">
              <a:buClrTx/>
            </a:pPr>
            <a:r>
              <a:rPr lang="es-GT" sz="3200" dirty="0">
                <a:solidFill>
                  <a:schemeClr val="bg1"/>
                </a:solidFill>
                <a:latin typeface="+mj-lt"/>
              </a:rPr>
              <a:t> Optimizada para lecturas</a:t>
            </a:r>
          </a:p>
          <a:p>
            <a:pPr lvl="2">
              <a:buClrTx/>
            </a:pPr>
            <a:endParaRPr lang="es-GT" sz="3200" dirty="0">
              <a:solidFill>
                <a:schemeClr val="bg1"/>
              </a:solidFill>
              <a:latin typeface="+mj-lt"/>
            </a:endParaRPr>
          </a:p>
          <a:p>
            <a:pPr lvl="2">
              <a:buClrTx/>
            </a:pPr>
            <a:r>
              <a:rPr lang="es-GT" sz="3200" dirty="0">
                <a:solidFill>
                  <a:schemeClr val="bg1"/>
                </a:solidFill>
                <a:latin typeface="+mj-lt"/>
              </a:rPr>
              <a:t> ETL (</a:t>
            </a:r>
            <a:r>
              <a:rPr lang="es-GT" sz="3200" dirty="0" err="1">
                <a:solidFill>
                  <a:schemeClr val="bg1"/>
                </a:solidFill>
                <a:latin typeface="+mj-lt"/>
              </a:rPr>
              <a:t>Extract</a:t>
            </a:r>
            <a:r>
              <a:rPr lang="es-GT" sz="3200" dirty="0">
                <a:solidFill>
                  <a:schemeClr val="bg1"/>
                </a:solidFill>
                <a:latin typeface="+mj-lt"/>
              </a:rPr>
              <a:t>, </a:t>
            </a:r>
            <a:r>
              <a:rPr lang="es-GT" sz="3200" dirty="0" err="1">
                <a:solidFill>
                  <a:schemeClr val="bg1"/>
                </a:solidFill>
                <a:latin typeface="+mj-lt"/>
              </a:rPr>
              <a:t>Transform</a:t>
            </a:r>
            <a:r>
              <a:rPr lang="es-GT" sz="3200" dirty="0">
                <a:solidFill>
                  <a:schemeClr val="bg1"/>
                </a:solidFill>
                <a:latin typeface="+mj-lt"/>
              </a:rPr>
              <a:t>, Load)</a:t>
            </a:r>
          </a:p>
          <a:p>
            <a:pPr lvl="2">
              <a:buClrTx/>
            </a:pPr>
            <a:endParaRPr lang="es-GT" sz="3200" dirty="0">
              <a:solidFill>
                <a:schemeClr val="bg1"/>
              </a:solidFill>
              <a:latin typeface="+mj-lt"/>
            </a:endParaRPr>
          </a:p>
          <a:p>
            <a:pPr lvl="2">
              <a:buClrTx/>
            </a:pPr>
            <a:r>
              <a:rPr lang="es-GT" sz="3200" dirty="0">
                <a:solidFill>
                  <a:schemeClr val="bg1"/>
                </a:solidFill>
                <a:latin typeface="+mj-lt"/>
              </a:rPr>
              <a:t> Calidad de datos cuestionable</a:t>
            </a:r>
          </a:p>
          <a:p>
            <a:pPr lvl="2">
              <a:buClrTx/>
            </a:pPr>
            <a:endParaRPr lang="es-GT" sz="3200" dirty="0">
              <a:solidFill>
                <a:schemeClr val="bg1"/>
              </a:solidFill>
              <a:latin typeface="+mj-lt"/>
            </a:endParaRPr>
          </a:p>
          <a:p>
            <a:pPr lvl="2">
              <a:buClrTx/>
            </a:pPr>
            <a:r>
              <a:rPr lang="es-GT" sz="3200" dirty="0">
                <a:solidFill>
                  <a:schemeClr val="bg1"/>
                </a:solidFill>
                <a:latin typeface="+mj-lt"/>
              </a:rPr>
              <a:t> Estructuras y esquemas rígidos</a:t>
            </a:r>
          </a:p>
          <a:p>
            <a:pPr lvl="2">
              <a:buClrTx/>
            </a:pPr>
            <a:endParaRPr lang="es-GT" sz="3200" dirty="0">
              <a:solidFill>
                <a:schemeClr val="bg1"/>
              </a:solidFill>
              <a:latin typeface="+mj-lt"/>
            </a:endParaRPr>
          </a:p>
          <a:p>
            <a:pPr lvl="2">
              <a:buClrTx/>
            </a:pPr>
            <a:r>
              <a:rPr lang="es-GT" sz="3200" dirty="0">
                <a:solidFill>
                  <a:schemeClr val="bg1"/>
                </a:solidFill>
                <a:latin typeface="+mj-lt"/>
              </a:rPr>
              <a:t> Casi nulo escalamiento de la infraestructura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A1A5F10-AC6E-190E-596C-5B26342C8F66}"/>
              </a:ext>
            </a:extLst>
          </p:cNvPr>
          <p:cNvGrpSpPr/>
          <p:nvPr/>
        </p:nvGrpSpPr>
        <p:grpSpPr>
          <a:xfrm>
            <a:off x="8168242" y="759097"/>
            <a:ext cx="3863200" cy="2803306"/>
            <a:chOff x="8168242" y="759097"/>
            <a:chExt cx="3863200" cy="2803306"/>
          </a:xfrm>
        </p:grpSpPr>
        <p:pic>
          <p:nvPicPr>
            <p:cNvPr id="10" name="Picture 9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8160CE5C-8F9B-20C1-7645-4F3CD59C8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rgbClr val="D9C3A5">
                  <a:tint val="50000"/>
                  <a:satMod val="180000"/>
                </a:srgbClr>
              </a:duotone>
              <a:alphaModFix amt="35000"/>
            </a:blip>
            <a:srcRect b="9381"/>
            <a:stretch/>
          </p:blipFill>
          <p:spPr>
            <a:xfrm>
              <a:off x="8168242" y="759097"/>
              <a:ext cx="3863200" cy="2803306"/>
            </a:xfrm>
            <a:prstGeom prst="rect">
              <a:avLst/>
            </a:prstGeom>
          </p:spPr>
        </p:pic>
        <p:pic>
          <p:nvPicPr>
            <p:cNvPr id="5" name="Picture 4" descr="Graphical user interface, diagram&#10;&#10;Description automatically generated">
              <a:extLst>
                <a:ext uri="{FF2B5EF4-FFF2-40B4-BE49-F238E27FC236}">
                  <a16:creationId xmlns:a16="http://schemas.microsoft.com/office/drawing/2014/main" id="{6BC21E07-49F2-B3B1-E387-87B34ACB5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091" b="89969" l="3462" r="94705">
                          <a14:foregroundMark x1="36864" y1="9091" x2="36864" y2="9091"/>
                          <a14:foregroundMark x1="23625" y1="14734" x2="23625" y2="14734"/>
                          <a14:foregroundMark x1="5906" y1="29467" x2="5906" y2="29467"/>
                          <a14:foregroundMark x1="9369" y1="31975" x2="9369" y2="31975"/>
                          <a14:foregroundMark x1="92057" y1="29154" x2="92057" y2="29154"/>
                          <a14:foregroundMark x1="94705" y1="29154" x2="94705" y2="29154"/>
                          <a14:foregroundMark x1="48473" y1="44514" x2="48473" y2="44514"/>
                          <a14:foregroundMark x1="31365" y1="71473" x2="31365" y2="71473"/>
                          <a14:foregroundMark x1="68432" y1="69592" x2="68432" y2="69592"/>
                          <a14:foregroundMark x1="48880" y1="64890" x2="48880" y2="64890"/>
                          <a14:foregroundMark x1="47862" y1="66771" x2="47862" y2="66771"/>
                          <a14:foregroundMark x1="22403" y1="57053" x2="22403" y2="57053"/>
                          <a14:foregroundMark x1="20570" y1="59248" x2="20570" y2="59248"/>
                          <a14:foregroundMark x1="31365" y1="62069" x2="31365" y2="62069"/>
                          <a14:foregroundMark x1="35234" y1="62069" x2="35234" y2="62069"/>
                          <a14:foregroundMark x1="37067" y1="62069" x2="37067" y2="62069"/>
                          <a14:foregroundMark x1="39308" y1="61442" x2="39308" y2="61442"/>
                          <a14:foregroundMark x1="40937" y1="62382" x2="40937" y2="62382"/>
                          <a14:foregroundMark x1="41548" y1="60815" x2="41548" y2="60815"/>
                          <a14:foregroundMark x1="41752" y1="57994" x2="41752" y2="57994"/>
                          <a14:foregroundMark x1="41548" y1="55486" x2="41548" y2="55486"/>
                          <a14:foregroundMark x1="38493" y1="19436" x2="38493" y2="19436"/>
                          <a14:foregroundMark x1="38493" y1="21317" x2="38493" y2="21317"/>
                          <a14:foregroundMark x1="39715" y1="22571" x2="39715" y2="22571"/>
                          <a14:foregroundMark x1="42566" y1="22257" x2="42566" y2="22257"/>
                          <a14:foregroundMark x1="45214" y1="22571" x2="45214" y2="22571"/>
                          <a14:foregroundMark x1="47047" y1="22257" x2="47047" y2="22257"/>
                          <a14:foregroundMark x1="30143" y1="61755" x2="30143" y2="61755"/>
                          <a14:foregroundMark x1="27902" y1="62069" x2="27902" y2="62069"/>
                          <a14:foregroundMark x1="49084" y1="55486" x2="49084" y2="55486"/>
                          <a14:foregroundMark x1="49287" y1="57053" x2="49287" y2="57053"/>
                          <a14:foregroundMark x1="48880" y1="57994" x2="48880" y2="57994"/>
                          <a14:foregroundMark x1="49084" y1="60188" x2="49084" y2="60188"/>
                          <a14:foregroundMark x1="49491" y1="61129" x2="49491" y2="61129"/>
                          <a14:foregroundMark x1="73523" y1="61755" x2="73523" y2="61755"/>
                          <a14:foregroundMark x1="70468" y1="61442" x2="70468" y2="61442"/>
                          <a14:foregroundMark x1="67617" y1="61442" x2="67617" y2="61442"/>
                          <a14:foregroundMark x1="64766" y1="61442" x2="64766" y2="61442"/>
                          <a14:foregroundMark x1="60692" y1="61442" x2="60692" y2="61442"/>
                          <a14:foregroundMark x1="56008" y1="61442" x2="56008" y2="61442"/>
                          <a14:foregroundMark x1="3462" y1="53918" x2="3462" y2="5391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346258" y="1076455"/>
              <a:ext cx="3591064" cy="23330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6795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8BFED-C11B-BAE7-30F0-102361BB7F48}"/>
              </a:ext>
            </a:extLst>
          </p:cNvPr>
          <p:cNvSpPr/>
          <p:nvPr/>
        </p:nvSpPr>
        <p:spPr>
          <a:xfrm>
            <a:off x="940501" y="-428625"/>
            <a:ext cx="3602924" cy="2194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457586" cy="1499616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DataWarehouse</a:t>
            </a:r>
            <a:r>
              <a:rPr lang="en-US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3"/>
                </a:solidFill>
              </a:rPr>
              <a:t> </a:t>
            </a:r>
            <a:r>
              <a:rPr lang="en-US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1"/>
                </a:solidFill>
              </a:rPr>
              <a:t>Moderno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0439114D-3183-C03F-4F77-DEF3CFCA96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1315673"/>
              </p:ext>
            </p:extLst>
          </p:nvPr>
        </p:nvGraphicFramePr>
        <p:xfrm>
          <a:off x="252412" y="1466850"/>
          <a:ext cx="11687175" cy="5124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832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81EE2CFE-5FD5-43C5-A588-58FCC35D2F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graphicEl>
                                              <a:dgm id="{81EE2CFE-5FD5-43C5-A588-58FCC35D2F0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54450EA1-96D7-42B0-A95E-C8D8C13A23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graphicEl>
                                              <a:dgm id="{54450EA1-96D7-42B0-A95E-C8D8C13A23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F838E8B4-4205-4DA4-8729-0DEE5ACC17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graphicEl>
                                              <a:dgm id="{F838E8B4-4205-4DA4-8729-0DEE5ACC17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D5DB6CDA-7E0F-4269-937C-4E327B4364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>
                                            <p:graphicEl>
                                              <a:dgm id="{D5DB6CDA-7E0F-4269-937C-4E327B4364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3CC2D3EA-0B9D-4786-85A2-CC097AC81C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graphicEl>
                                              <a:dgm id="{3CC2D3EA-0B9D-4786-85A2-CC097AC81C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F38C6AE0-2212-40E5-BB92-4C86393234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graphicEl>
                                              <a:dgm id="{F38C6AE0-2212-40E5-BB92-4C86393234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FEC8E6F8-7333-4CC6-9503-8BC2D0D084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graphicEl>
                                              <a:dgm id="{FEC8E6F8-7333-4CC6-9503-8BC2D0D084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2EBBFCAA-13FB-4E69-BAD1-9D9DD4039F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>
                                            <p:graphicEl>
                                              <a:dgm id="{2EBBFCAA-13FB-4E69-BAD1-9D9DD4039F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214C7411-395F-4F10-A305-A4C6C4D278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>
                                            <p:graphicEl>
                                              <a:dgm id="{214C7411-395F-4F10-A305-A4C6C4D278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856F7B56-DCD0-468A-827A-870900CF02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>
                                            <p:graphicEl>
                                              <a:dgm id="{856F7B56-DCD0-468A-827A-870900CF02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BD4AA9BF-1C66-4A4D-91DE-F8F8C77BF2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graphicEl>
                                              <a:dgm id="{BD4AA9BF-1C66-4A4D-91DE-F8F8C77BF2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C9333F9C-7DE0-4E0D-A5B7-262F2A5E8A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>
                                            <p:graphicEl>
                                              <a:dgm id="{C9333F9C-7DE0-4E0D-A5B7-262F2A5E8A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AE813439-76F3-4294-8164-D47B96CDF0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>
                                            <p:graphicEl>
                                              <a:dgm id="{AE813439-76F3-4294-8164-D47B96CDF0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D242DD4D-1FF8-4427-84B6-5C6978F71F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graphicEl>
                                              <a:dgm id="{D242DD4D-1FF8-4427-84B6-5C6978F71F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4BB9A8CA-4FFE-4B4B-BACC-71AA53F37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graphicEl>
                                              <a:dgm id="{4BB9A8CA-4FFE-4B4B-BACC-71AA53F373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FF6C52FA-D72D-4F0E-AF3E-B2C5D5979C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>
                                            <p:graphicEl>
                                              <a:dgm id="{FF6C52FA-D72D-4F0E-AF3E-B2C5D5979C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976AD05F-6949-4E39-B3C9-79914D1961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3">
                                            <p:graphicEl>
                                              <a:dgm id="{976AD05F-6949-4E39-B3C9-79914D19615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8BFED-C11B-BAE7-30F0-102361BB7F48}"/>
              </a:ext>
            </a:extLst>
          </p:cNvPr>
          <p:cNvSpPr/>
          <p:nvPr/>
        </p:nvSpPr>
        <p:spPr>
          <a:xfrm>
            <a:off x="1024127" y="-512098"/>
            <a:ext cx="4948047" cy="2194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7986522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¿Que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servicios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Ofrece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1"/>
                </a:solidFill>
              </a:rPr>
              <a:t>Azure?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1BF6833-2C80-9790-DE2B-2B9A638A3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19" y="2274994"/>
            <a:ext cx="11639909" cy="4020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6354FF-72B1-E832-5019-E3684539F719}"/>
              </a:ext>
            </a:extLst>
          </p:cNvPr>
          <p:cNvSpPr/>
          <p:nvPr/>
        </p:nvSpPr>
        <p:spPr>
          <a:xfrm>
            <a:off x="273709" y="2173799"/>
            <a:ext cx="6029325" cy="1499616"/>
          </a:xfrm>
          <a:prstGeom prst="rect">
            <a:avLst/>
          </a:prstGeom>
          <a:solidFill>
            <a:srgbClr val="42BA97">
              <a:alpha val="3922"/>
            </a:srgbClr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70986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8BFED-C11B-BAE7-30F0-102361BB7F48}"/>
              </a:ext>
            </a:extLst>
          </p:cNvPr>
          <p:cNvSpPr/>
          <p:nvPr/>
        </p:nvSpPr>
        <p:spPr>
          <a:xfrm>
            <a:off x="1024127" y="-512098"/>
            <a:ext cx="1460281" cy="2194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5"/>
            <a:ext cx="7986522" cy="1499616"/>
          </a:xfrm>
        </p:spPr>
        <p:txBody>
          <a:bodyPr>
            <a:normAutofit/>
          </a:bodyPr>
          <a:lstStyle/>
          <a:p>
            <a:r>
              <a:rPr lang="es-G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Azure </a:t>
            </a:r>
            <a:r>
              <a:rPr lang="es-GT" dirty="0" err="1">
                <a:solidFill>
                  <a:schemeClr val="accent1"/>
                </a:solidFill>
              </a:rPr>
              <a:t>Synapse</a:t>
            </a:r>
            <a:r>
              <a:rPr lang="es-GT" dirty="0">
                <a:solidFill>
                  <a:schemeClr val="accent1"/>
                </a:solidFill>
              </a:rPr>
              <a:t> </a:t>
            </a:r>
            <a:r>
              <a:rPr lang="es-GT" dirty="0" err="1">
                <a:solidFill>
                  <a:schemeClr val="accent1"/>
                </a:solidFill>
              </a:rPr>
              <a:t>Analytics</a:t>
            </a:r>
            <a:r>
              <a:rPr lang="es-GT" dirty="0">
                <a:solidFill>
                  <a:schemeClr val="accent1"/>
                </a:solidFill>
              </a:rPr>
              <a:t> </a:t>
            </a:r>
            <a:endParaRPr lang="es-GT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chemeClr val="accent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E441321-5156-779A-C045-8997955EC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60528" y="419934"/>
            <a:ext cx="1664897" cy="166489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4D41AE9-B47D-FC7A-01F6-6DA5DA67E8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3922" y="2732756"/>
            <a:ext cx="466725" cy="46672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BED6C772-8A4B-0A6B-A70C-CAE2E407C5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5345" y="3674189"/>
            <a:ext cx="457200" cy="4667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927EC7-9918-88C3-C4E8-48A9348896F2}"/>
              </a:ext>
            </a:extLst>
          </p:cNvPr>
          <p:cNvSpPr txBox="1"/>
          <p:nvPr/>
        </p:nvSpPr>
        <p:spPr>
          <a:xfrm>
            <a:off x="1132545" y="3584386"/>
            <a:ext cx="4664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Múltiples modelos analíticos</a:t>
            </a:r>
          </a:p>
          <a:p>
            <a:r>
              <a:rPr lang="es-GT" dirty="0"/>
              <a:t>Descriptivo, Diagnostico, Predictivo y Prescriptivo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A95D73-3096-7FAD-438D-580C4317F023}"/>
              </a:ext>
            </a:extLst>
          </p:cNvPr>
          <p:cNvSpPr txBox="1"/>
          <p:nvPr/>
        </p:nvSpPr>
        <p:spPr>
          <a:xfrm>
            <a:off x="1150647" y="2642953"/>
            <a:ext cx="3717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Escala Ilimitada</a:t>
            </a:r>
          </a:p>
          <a:p>
            <a:r>
              <a:rPr lang="es-GT" dirty="0"/>
              <a:t>PB de información de múltiples fuentes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E90C3085-CB94-886D-5F24-0B3A9C3F8F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75345" y="4677830"/>
            <a:ext cx="457200" cy="4667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0C1CE1E-90B9-5B12-350B-673BE8540394}"/>
              </a:ext>
            </a:extLst>
          </p:cNvPr>
          <p:cNvSpPr txBox="1"/>
          <p:nvPr/>
        </p:nvSpPr>
        <p:spPr>
          <a:xfrm>
            <a:off x="1127693" y="4588027"/>
            <a:ext cx="4786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Exploración de datos</a:t>
            </a:r>
          </a:p>
          <a:p>
            <a:r>
              <a:rPr lang="es-GT" dirty="0"/>
              <a:t>Relacionales y no relacionales desde el Data Lake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64CFA1CE-46D0-1514-902F-28159F8A7A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14155" y="2732756"/>
            <a:ext cx="466725" cy="46672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65D35DB-D1D0-87A3-BC58-8F81602C3D74}"/>
              </a:ext>
            </a:extLst>
          </p:cNvPr>
          <p:cNvSpPr txBox="1"/>
          <p:nvPr/>
        </p:nvSpPr>
        <p:spPr>
          <a:xfrm>
            <a:off x="6820495" y="2642953"/>
            <a:ext cx="2748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ETL y ELT simplificado</a:t>
            </a:r>
          </a:p>
          <a:p>
            <a:r>
              <a:rPr lang="es-GT" dirty="0"/>
              <a:t>Interfaz de usuario intuitiva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8936F426-27D1-F897-4B73-67704890DDF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35583" y="3678951"/>
            <a:ext cx="457200" cy="4572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CDE2421-5DFD-2A68-2895-DAB98835D3DE}"/>
              </a:ext>
            </a:extLst>
          </p:cNvPr>
          <p:cNvSpPr txBox="1"/>
          <p:nvPr/>
        </p:nvSpPr>
        <p:spPr>
          <a:xfrm>
            <a:off x="6902308" y="3584386"/>
            <a:ext cx="4650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AI y BI</a:t>
            </a:r>
          </a:p>
          <a:p>
            <a:r>
              <a:rPr lang="es-GT" dirty="0"/>
              <a:t>Integración con ML, Cognitive </a:t>
            </a:r>
            <a:r>
              <a:rPr lang="es-GT" dirty="0" err="1"/>
              <a:t>Services</a:t>
            </a:r>
            <a:r>
              <a:rPr lang="es-GT" dirty="0"/>
              <a:t> y </a:t>
            </a:r>
            <a:r>
              <a:rPr lang="es-GT" dirty="0" err="1"/>
              <a:t>PowerBI</a:t>
            </a:r>
            <a:endParaRPr lang="es-GT" dirty="0"/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60E5B83-0FEE-46BF-931C-C00DC41CDAD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435583" y="4677830"/>
            <a:ext cx="457200" cy="46672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865B1F4-E4D3-C91E-E61A-94A2BAA060DD}"/>
              </a:ext>
            </a:extLst>
          </p:cNvPr>
          <p:cNvSpPr txBox="1"/>
          <p:nvPr/>
        </p:nvSpPr>
        <p:spPr>
          <a:xfrm>
            <a:off x="6848229" y="4449527"/>
            <a:ext cx="4055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>
                <a:solidFill>
                  <a:schemeClr val="accent5"/>
                </a:solidFill>
              </a:rPr>
              <a:t>Flexibilidad de desarrollo</a:t>
            </a:r>
          </a:p>
          <a:p>
            <a:r>
              <a:rPr lang="es-GT" dirty="0"/>
              <a:t>Motores de SQL y </a:t>
            </a:r>
            <a:r>
              <a:rPr lang="es-GT" dirty="0" err="1"/>
              <a:t>Spark</a:t>
            </a:r>
            <a:r>
              <a:rPr lang="es-GT" dirty="0"/>
              <a:t> integrados.</a:t>
            </a:r>
          </a:p>
          <a:p>
            <a:r>
              <a:rPr lang="es-GT" dirty="0"/>
              <a:t>Soporte para varios lenguajes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113CC1B-3B03-52F1-A503-81BABE39EFB5}"/>
              </a:ext>
            </a:extLst>
          </p:cNvPr>
          <p:cNvSpPr txBox="1"/>
          <p:nvPr/>
        </p:nvSpPr>
        <p:spPr>
          <a:xfrm>
            <a:off x="260949" y="6154999"/>
            <a:ext cx="5251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GT" dirty="0">
                <a:hlinkClick r:id="rId16"/>
              </a:rPr>
              <a:t>azure.microsoft.com/es-mx/products/synapse-analytics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86466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8" grpId="0"/>
      <p:bldP spid="21" grpId="0"/>
      <p:bldP spid="24" grpId="0"/>
      <p:bldP spid="2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openxmlformats.org/package/2006/metadata/core-properties"/>
    <ds:schemaRef ds:uri="http://schemas.microsoft.com/office/2006/documentManagement/types"/>
    <ds:schemaRef ds:uri="71af3243-3dd4-4a8d-8c0d-dd76da1f02a5"/>
    <ds:schemaRef ds:uri="http://purl.org/dc/terms/"/>
    <ds:schemaRef ds:uri="http://purl.org/dc/elements/1.1/"/>
    <ds:schemaRef ds:uri="http://purl.org/dc/dcmitype/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445</TotalTime>
  <Words>423</Words>
  <Application>Microsoft Office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Segoe UI</vt:lpstr>
      <vt:lpstr>Tw Cen MT</vt:lpstr>
      <vt:lpstr>Tw Cen MT Condensed</vt:lpstr>
      <vt:lpstr>Wingdings</vt:lpstr>
      <vt:lpstr>Wingdings 3</vt:lpstr>
      <vt:lpstr>Integral</vt:lpstr>
      <vt:lpstr>PowerPoint Presentation</vt:lpstr>
      <vt:lpstr>Eduardo Pivaral Microsoft Data Platform Consultant - Pythian</vt:lpstr>
      <vt:lpstr>Hugo Estrada Analytics Consultant and Cloud Engineer</vt:lpstr>
      <vt:lpstr>PowerPoint Presentation</vt:lpstr>
      <vt:lpstr>Agenda</vt:lpstr>
      <vt:lpstr>DataWarehouse en el pasado</vt:lpstr>
      <vt:lpstr>DataWarehouse Moderno</vt:lpstr>
      <vt:lpstr>¿Que servicios Ofrece Azure?</vt:lpstr>
      <vt:lpstr>Azure Synapse Analytics </vt:lpstr>
      <vt:lpstr>Azure Databricks</vt:lpstr>
      <vt:lpstr>Casos de uso</vt:lpstr>
      <vt:lpstr>Casos de uso</vt:lpstr>
      <vt:lpstr>Casos de uso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Eduardo Pivaral</dc:creator>
  <cp:lastModifiedBy>Eduardo Pivaral</cp:lastModifiedBy>
  <cp:revision>1</cp:revision>
  <dcterms:created xsi:type="dcterms:W3CDTF">2023-03-03T01:31:38Z</dcterms:created>
  <dcterms:modified xsi:type="dcterms:W3CDTF">2023-03-08T03:48:18Z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